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"/>
  </p:handout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B408"/>
    <a:srgbClr val="C1831D"/>
    <a:srgbClr val="A27000"/>
    <a:srgbClr val="ECBE00"/>
    <a:srgbClr val="FF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852" y="-1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DE369-CF84-9A40-9445-1982EDD57B81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1BF6A-78B5-894E-AFE3-E290E14EE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5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/>
              </a:rPr>
              <a:t>Click here for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MAlogotypegoldblu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019800" y="6020399"/>
            <a:ext cx="2667000" cy="6645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chemeClr val="bg1"/>
          </a:solidFill>
          <a:latin typeface="Helvetica Bold"/>
          <a:ea typeface="+mj-ea"/>
          <a:cs typeface="Helvetica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2 Hat Throwing.jpg"/>
          <p:cNvPicPr>
            <a:picLocks noChangeAspect="1"/>
          </p:cNvPicPr>
          <p:nvPr/>
        </p:nvPicPr>
        <p:blipFill>
          <a:blip r:embed="rId2"/>
          <a:srcRect l="7000"/>
          <a:stretch>
            <a:fillRect/>
          </a:stretch>
        </p:blipFill>
        <p:spPr>
          <a:xfrm>
            <a:off x="-19710" y="0"/>
            <a:ext cx="916371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7400" y="2384028"/>
            <a:ext cx="4165600" cy="516731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Helvetica"/>
              </a:rPr>
              <a:t>CLICK TO ADD SUBTITLE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9710" y="1304132"/>
            <a:ext cx="6217310" cy="1029096"/>
          </a:xfrm>
          <a:prstGeom prst="rect">
            <a:avLst/>
          </a:prstGeom>
          <a:solidFill>
            <a:schemeClr val="bg2">
              <a:lumMod val="25000"/>
              <a:alpha val="5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CMAlogotypegoldblu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331610" y="330199"/>
            <a:ext cx="2619041" cy="652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0900" y="1223566"/>
            <a:ext cx="5150510" cy="1109662"/>
          </a:xfrm>
        </p:spPr>
        <p:txBody>
          <a:bodyPr>
            <a:noAutofit/>
          </a:bodyPr>
          <a:lstStyle/>
          <a:p>
            <a:pPr algn="r"/>
            <a:r>
              <a:rPr lang="en-US" b="1" dirty="0" smtClean="0">
                <a:solidFill>
                  <a:srgbClr val="F5CD73"/>
                </a:solidFill>
                <a:effectLst>
                  <a:outerShdw blurRad="190500" dist="76200" dir="2700000">
                    <a:srgbClr val="000000">
                      <a:alpha val="43000"/>
                    </a:srgbClr>
                  </a:outerShdw>
                </a:effectLst>
                <a:latin typeface="Helvetica"/>
              </a:rPr>
              <a:t>Click to add title</a:t>
            </a:r>
            <a:endParaRPr lang="en-US" b="1" dirty="0">
              <a:solidFill>
                <a:srgbClr val="F5CD73"/>
              </a:solidFill>
              <a:effectLst>
                <a:outerShdw blurRad="190500" dist="76200" dir="2700000">
                  <a:srgbClr val="000000">
                    <a:alpha val="43000"/>
                  </a:srgbClr>
                </a:outerShdw>
              </a:effectLst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F1A21E0EF9F4E9F715CE47BD4113E" ma:contentTypeVersion="12" ma:contentTypeDescription="Create a new document." ma:contentTypeScope="" ma:versionID="5fa7ae7a9fb585857a54a94b85a18d4b">
  <xsd:schema xmlns:xsd="http://www.w3.org/2001/XMLSchema" xmlns:xs="http://www.w3.org/2001/XMLSchema" xmlns:p="http://schemas.microsoft.com/office/2006/metadata/properties" xmlns:ns2="2191da27-d8b6-41fc-a03a-0078d42bdf6b" xmlns:ns3="8dfc0b68-838b-43ae-b091-fb977cab13ea" targetNamespace="http://schemas.microsoft.com/office/2006/metadata/properties" ma:root="true" ma:fieldsID="b3d55f45923c310c00fe284f9b2e48bc" ns2:_="" ns3:_="">
    <xsd:import namespace="2191da27-d8b6-41fc-a03a-0078d42bdf6b"/>
    <xsd:import namespace="8dfc0b68-838b-43ae-b091-fb977cab13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1da27-d8b6-41fc-a03a-0078d42bdf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fc0b68-838b-43ae-b091-fb977cab13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35ACAA-5568-49C4-9BFE-2B75075D7ABF}"/>
</file>

<file path=customXml/itemProps2.xml><?xml version="1.0" encoding="utf-8"?>
<ds:datastoreItem xmlns:ds="http://schemas.openxmlformats.org/officeDocument/2006/customXml" ds:itemID="{98BFAD07-6A28-4499-AF95-AC018316C5CE}"/>
</file>

<file path=customXml/itemProps3.xml><?xml version="1.0" encoding="utf-8"?>
<ds:datastoreItem xmlns:ds="http://schemas.openxmlformats.org/officeDocument/2006/customXml" ds:itemID="{69B812B6-CE50-46F9-9B46-AAB2738BBC1A}"/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208</TotalTime>
  <Words>8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Click to add title</vt:lpstr>
      <vt:lpstr>PowerPoint Presentation</vt:lpstr>
    </vt:vector>
  </TitlesOfParts>
  <Company>ECGD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Eileen Collins</dc:creator>
  <cp:lastModifiedBy>atrujillo</cp:lastModifiedBy>
  <cp:revision>28</cp:revision>
  <dcterms:created xsi:type="dcterms:W3CDTF">2012-07-09T21:06:32Z</dcterms:created>
  <dcterms:modified xsi:type="dcterms:W3CDTF">2015-01-20T22:38:04Z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0x010100D98F1A21E0EF9F4E9F715CE47BD4113E</vt:lpwstr>
  </property>
</Properties>
</file>