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3" r:id="rId4"/>
  </p:sldMasterIdLst>
  <p:notesMasterIdLst>
    <p:notesMasterId r:id="rId20"/>
  </p:notesMasterIdLst>
  <p:handoutMasterIdLst>
    <p:handoutMasterId r:id="rId21"/>
  </p:handoutMasterIdLst>
  <p:sldIdLst>
    <p:sldId id="363" r:id="rId5"/>
    <p:sldId id="364" r:id="rId6"/>
    <p:sldId id="359" r:id="rId7"/>
    <p:sldId id="352" r:id="rId8"/>
    <p:sldId id="353" r:id="rId9"/>
    <p:sldId id="373" r:id="rId10"/>
    <p:sldId id="374" r:id="rId11"/>
    <p:sldId id="356" r:id="rId12"/>
    <p:sldId id="365" r:id="rId13"/>
    <p:sldId id="366" r:id="rId14"/>
    <p:sldId id="361" r:id="rId15"/>
    <p:sldId id="368" r:id="rId16"/>
    <p:sldId id="372" r:id="rId17"/>
    <p:sldId id="371" r:id="rId18"/>
    <p:sldId id="36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92" userDrawn="1">
          <p15:clr>
            <a:srgbClr val="A4A3A4"/>
          </p15:clr>
        </p15:guide>
        <p15:guide id="2" pos="7056" userDrawn="1">
          <p15:clr>
            <a:srgbClr val="A4A3A4"/>
          </p15:clr>
        </p15:guide>
        <p15:guide id="3" orient="horz" pos="316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1B94"/>
    <a:srgbClr val="9751CB"/>
    <a:srgbClr val="DE40D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DCAF9ED-07DC-4A11-8D7F-57B35C25682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3" d="100"/>
          <a:sy n="103" d="100"/>
        </p:scale>
        <p:origin x="876" y="108"/>
      </p:cViewPr>
      <p:guideLst>
        <p:guide orient="horz" pos="1392"/>
        <p:guide pos="7056"/>
        <p:guide orient="horz" pos="31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A773CF-4FD6-4585-A566-F8663F6C332B}" type="doc">
      <dgm:prSet loTypeId="urn:microsoft.com/office/officeart/2008/layout/LinedList" loCatId="list" qsTypeId="urn:microsoft.com/office/officeart/2005/8/quickstyle/simple4" qsCatId="simple" csTypeId="urn:microsoft.com/office/officeart/2005/8/colors/colorful1" csCatId="colorful" phldr="1"/>
      <dgm:spPr/>
      <dgm:t>
        <a:bodyPr/>
        <a:lstStyle/>
        <a:p>
          <a:endParaRPr lang="en-US"/>
        </a:p>
      </dgm:t>
    </dgm:pt>
    <dgm:pt modelId="{9F3F3C97-0E71-4315-BEA5-75CE2DB18A43}">
      <dgm:prSet/>
      <dgm:spPr/>
      <dgm:t>
        <a:bodyPr/>
        <a:lstStyle/>
        <a:p>
          <a:r>
            <a:rPr lang="en-US"/>
            <a:t>Presented to you By:</a:t>
          </a:r>
        </a:p>
      </dgm:t>
    </dgm:pt>
    <dgm:pt modelId="{E210FE0F-0FF8-4962-B902-A720D2AC9CFF}" type="parTrans" cxnId="{F693A1F8-CF13-439C-9762-D7C084F1EAD5}">
      <dgm:prSet/>
      <dgm:spPr/>
      <dgm:t>
        <a:bodyPr/>
        <a:lstStyle/>
        <a:p>
          <a:endParaRPr lang="en-US"/>
        </a:p>
      </dgm:t>
    </dgm:pt>
    <dgm:pt modelId="{AE158AD1-5747-4486-8769-7FCAF19C93DC}" type="sibTrans" cxnId="{F693A1F8-CF13-439C-9762-D7C084F1EAD5}">
      <dgm:prSet/>
      <dgm:spPr/>
      <dgm:t>
        <a:bodyPr/>
        <a:lstStyle/>
        <a:p>
          <a:endParaRPr lang="en-US"/>
        </a:p>
      </dgm:t>
    </dgm:pt>
    <dgm:pt modelId="{2082449B-8A0C-4DBA-8AD9-B9990814A8CC}">
      <dgm:prSet/>
      <dgm:spPr/>
      <dgm:t>
        <a:bodyPr/>
        <a:lstStyle/>
        <a:p>
          <a:r>
            <a:rPr lang="en-US" dirty="0"/>
            <a:t>Nate Witte, Victor </a:t>
          </a:r>
          <a:r>
            <a:rPr lang="en-US" dirty="0" err="1"/>
            <a:t>Mashevsky</a:t>
          </a:r>
          <a:r>
            <a:rPr lang="en-US" dirty="0"/>
            <a:t>, Jack Jessen, and Dylan </a:t>
          </a:r>
          <a:r>
            <a:rPr lang="en-US" dirty="0" err="1"/>
            <a:t>Joelson</a:t>
          </a:r>
          <a:endParaRPr lang="en-US" dirty="0"/>
        </a:p>
      </dgm:t>
    </dgm:pt>
    <dgm:pt modelId="{B2CAD2B7-7EFA-482B-B4FD-B3A257122717}" type="parTrans" cxnId="{554E6946-C756-49BB-B8AA-4EE2907B3547}">
      <dgm:prSet/>
      <dgm:spPr/>
      <dgm:t>
        <a:bodyPr/>
        <a:lstStyle/>
        <a:p>
          <a:endParaRPr lang="en-US"/>
        </a:p>
      </dgm:t>
    </dgm:pt>
    <dgm:pt modelId="{417ADAFA-D189-40D6-80CC-D64DB43C8859}" type="sibTrans" cxnId="{554E6946-C756-49BB-B8AA-4EE2907B3547}">
      <dgm:prSet/>
      <dgm:spPr/>
      <dgm:t>
        <a:bodyPr/>
        <a:lstStyle/>
        <a:p>
          <a:endParaRPr lang="en-US"/>
        </a:p>
      </dgm:t>
    </dgm:pt>
    <dgm:pt modelId="{92698DFE-E3B0-4D75-A426-887A207F6F10}" type="pres">
      <dgm:prSet presAssocID="{9DA773CF-4FD6-4585-A566-F8663F6C332B}" presName="vert0" presStyleCnt="0">
        <dgm:presLayoutVars>
          <dgm:dir/>
          <dgm:animOne val="branch"/>
          <dgm:animLvl val="lvl"/>
        </dgm:presLayoutVars>
      </dgm:prSet>
      <dgm:spPr/>
    </dgm:pt>
    <dgm:pt modelId="{657EB534-E0D0-4D9B-94D9-6981AA0FBC9D}" type="pres">
      <dgm:prSet presAssocID="{9F3F3C97-0E71-4315-BEA5-75CE2DB18A43}" presName="thickLine" presStyleLbl="alignNode1" presStyleIdx="0" presStyleCnt="2"/>
      <dgm:spPr/>
    </dgm:pt>
    <dgm:pt modelId="{C7451077-266C-4763-806F-AF5B9B96B8B0}" type="pres">
      <dgm:prSet presAssocID="{9F3F3C97-0E71-4315-BEA5-75CE2DB18A43}" presName="horz1" presStyleCnt="0"/>
      <dgm:spPr/>
    </dgm:pt>
    <dgm:pt modelId="{3BDC0239-93D7-4A73-ABB7-09A372BB4F11}" type="pres">
      <dgm:prSet presAssocID="{9F3F3C97-0E71-4315-BEA5-75CE2DB18A43}" presName="tx1" presStyleLbl="revTx" presStyleIdx="0" presStyleCnt="2"/>
      <dgm:spPr/>
    </dgm:pt>
    <dgm:pt modelId="{65225BC7-65CA-4291-AEB4-211069A45E87}" type="pres">
      <dgm:prSet presAssocID="{9F3F3C97-0E71-4315-BEA5-75CE2DB18A43}" presName="vert1" presStyleCnt="0"/>
      <dgm:spPr/>
    </dgm:pt>
    <dgm:pt modelId="{F21D6788-DDC5-454B-BEAC-0BAD474E4F1B}" type="pres">
      <dgm:prSet presAssocID="{2082449B-8A0C-4DBA-8AD9-B9990814A8CC}" presName="thickLine" presStyleLbl="alignNode1" presStyleIdx="1" presStyleCnt="2"/>
      <dgm:spPr/>
    </dgm:pt>
    <dgm:pt modelId="{A7E2D594-F73B-470D-90AC-2EEDE2C92014}" type="pres">
      <dgm:prSet presAssocID="{2082449B-8A0C-4DBA-8AD9-B9990814A8CC}" presName="horz1" presStyleCnt="0"/>
      <dgm:spPr/>
    </dgm:pt>
    <dgm:pt modelId="{DB5543BE-722E-4E57-AC37-37F51DE0DE65}" type="pres">
      <dgm:prSet presAssocID="{2082449B-8A0C-4DBA-8AD9-B9990814A8CC}" presName="tx1" presStyleLbl="revTx" presStyleIdx="1" presStyleCnt="2"/>
      <dgm:spPr/>
    </dgm:pt>
    <dgm:pt modelId="{4B793172-EB41-43EB-A840-E30A3A200968}" type="pres">
      <dgm:prSet presAssocID="{2082449B-8A0C-4DBA-8AD9-B9990814A8CC}" presName="vert1" presStyleCnt="0"/>
      <dgm:spPr/>
    </dgm:pt>
  </dgm:ptLst>
  <dgm:cxnLst>
    <dgm:cxn modelId="{BA6A845E-252C-4893-90A1-485103D15AFB}" type="presOf" srcId="{2082449B-8A0C-4DBA-8AD9-B9990814A8CC}" destId="{DB5543BE-722E-4E57-AC37-37F51DE0DE65}" srcOrd="0" destOrd="0" presId="urn:microsoft.com/office/officeart/2008/layout/LinedList"/>
    <dgm:cxn modelId="{554E6946-C756-49BB-B8AA-4EE2907B3547}" srcId="{9DA773CF-4FD6-4585-A566-F8663F6C332B}" destId="{2082449B-8A0C-4DBA-8AD9-B9990814A8CC}" srcOrd="1" destOrd="0" parTransId="{B2CAD2B7-7EFA-482B-B4FD-B3A257122717}" sibTransId="{417ADAFA-D189-40D6-80CC-D64DB43C8859}"/>
    <dgm:cxn modelId="{4A60DC58-110F-47D8-A0DD-E88DBC556364}" type="presOf" srcId="{9F3F3C97-0E71-4315-BEA5-75CE2DB18A43}" destId="{3BDC0239-93D7-4A73-ABB7-09A372BB4F11}" srcOrd="0" destOrd="0" presId="urn:microsoft.com/office/officeart/2008/layout/LinedList"/>
    <dgm:cxn modelId="{8DE5BDCD-1FFF-40F0-A810-EDF3EF24DF9B}" type="presOf" srcId="{9DA773CF-4FD6-4585-A566-F8663F6C332B}" destId="{92698DFE-E3B0-4D75-A426-887A207F6F10}" srcOrd="0" destOrd="0" presId="urn:microsoft.com/office/officeart/2008/layout/LinedList"/>
    <dgm:cxn modelId="{F693A1F8-CF13-439C-9762-D7C084F1EAD5}" srcId="{9DA773CF-4FD6-4585-A566-F8663F6C332B}" destId="{9F3F3C97-0E71-4315-BEA5-75CE2DB18A43}" srcOrd="0" destOrd="0" parTransId="{E210FE0F-0FF8-4962-B902-A720D2AC9CFF}" sibTransId="{AE158AD1-5747-4486-8769-7FCAF19C93DC}"/>
    <dgm:cxn modelId="{77EE1BDC-1443-44FD-BE39-86EFEF8DF572}" type="presParOf" srcId="{92698DFE-E3B0-4D75-A426-887A207F6F10}" destId="{657EB534-E0D0-4D9B-94D9-6981AA0FBC9D}" srcOrd="0" destOrd="0" presId="urn:microsoft.com/office/officeart/2008/layout/LinedList"/>
    <dgm:cxn modelId="{A748E7C2-32F1-486D-B96C-8EE3BC305ED2}" type="presParOf" srcId="{92698DFE-E3B0-4D75-A426-887A207F6F10}" destId="{C7451077-266C-4763-806F-AF5B9B96B8B0}" srcOrd="1" destOrd="0" presId="urn:microsoft.com/office/officeart/2008/layout/LinedList"/>
    <dgm:cxn modelId="{EA13204E-D2F8-4F9B-8CA1-AAEF2B0EC10E}" type="presParOf" srcId="{C7451077-266C-4763-806F-AF5B9B96B8B0}" destId="{3BDC0239-93D7-4A73-ABB7-09A372BB4F11}" srcOrd="0" destOrd="0" presId="urn:microsoft.com/office/officeart/2008/layout/LinedList"/>
    <dgm:cxn modelId="{16D4FFAB-8DC5-4B16-8606-4E54F13B3506}" type="presParOf" srcId="{C7451077-266C-4763-806F-AF5B9B96B8B0}" destId="{65225BC7-65CA-4291-AEB4-211069A45E87}" srcOrd="1" destOrd="0" presId="urn:microsoft.com/office/officeart/2008/layout/LinedList"/>
    <dgm:cxn modelId="{5DD5FB15-7BD1-40B3-986A-B855B6B20EC8}" type="presParOf" srcId="{92698DFE-E3B0-4D75-A426-887A207F6F10}" destId="{F21D6788-DDC5-454B-BEAC-0BAD474E4F1B}" srcOrd="2" destOrd="0" presId="urn:microsoft.com/office/officeart/2008/layout/LinedList"/>
    <dgm:cxn modelId="{7C636148-5F5A-4B88-83DF-2459F9CC07DF}" type="presParOf" srcId="{92698DFE-E3B0-4D75-A426-887A207F6F10}" destId="{A7E2D594-F73B-470D-90AC-2EEDE2C92014}" srcOrd="3" destOrd="0" presId="urn:microsoft.com/office/officeart/2008/layout/LinedList"/>
    <dgm:cxn modelId="{4D878262-4132-4E41-A16C-F3972812819B}" type="presParOf" srcId="{A7E2D594-F73B-470D-90AC-2EEDE2C92014}" destId="{DB5543BE-722E-4E57-AC37-37F51DE0DE65}" srcOrd="0" destOrd="0" presId="urn:microsoft.com/office/officeart/2008/layout/LinedList"/>
    <dgm:cxn modelId="{6D0F5962-56B4-4B9D-A443-01E661816000}" type="presParOf" srcId="{A7E2D594-F73B-470D-90AC-2EEDE2C92014}" destId="{4B793172-EB41-43EB-A840-E30A3A200968}"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7EB534-E0D0-4D9B-94D9-6981AA0FBC9D}">
      <dsp:nvSpPr>
        <dsp:cNvPr id="0" name=""/>
        <dsp:cNvSpPr/>
      </dsp:nvSpPr>
      <dsp:spPr>
        <a:xfrm>
          <a:off x="0" y="0"/>
          <a:ext cx="5913437" cy="0"/>
        </a:xfrm>
        <a:prstGeom prst="line">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w="9525"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3BDC0239-93D7-4A73-ABB7-09A372BB4F11}">
      <dsp:nvSpPr>
        <dsp:cNvPr id="0" name=""/>
        <dsp:cNvSpPr/>
      </dsp:nvSpPr>
      <dsp:spPr>
        <a:xfrm>
          <a:off x="0" y="0"/>
          <a:ext cx="5913437" cy="23185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880" tIns="182880" rIns="182880" bIns="182880" numCol="1" spcCol="1270" anchor="t" anchorCtr="0">
          <a:noAutofit/>
        </a:bodyPr>
        <a:lstStyle/>
        <a:p>
          <a:pPr marL="0" lvl="0" indent="0" algn="l" defTabSz="2133600">
            <a:lnSpc>
              <a:spcPct val="90000"/>
            </a:lnSpc>
            <a:spcBef>
              <a:spcPct val="0"/>
            </a:spcBef>
            <a:spcAft>
              <a:spcPct val="35000"/>
            </a:spcAft>
            <a:buNone/>
          </a:pPr>
          <a:r>
            <a:rPr lang="en-US" sz="4800" kern="1200"/>
            <a:t>Presented to you By:</a:t>
          </a:r>
        </a:p>
      </dsp:txBody>
      <dsp:txXfrm>
        <a:off x="0" y="0"/>
        <a:ext cx="5913437" cy="2318544"/>
      </dsp:txXfrm>
    </dsp:sp>
    <dsp:sp modelId="{F21D6788-DDC5-454B-BEAC-0BAD474E4F1B}">
      <dsp:nvSpPr>
        <dsp:cNvPr id="0" name=""/>
        <dsp:cNvSpPr/>
      </dsp:nvSpPr>
      <dsp:spPr>
        <a:xfrm>
          <a:off x="0" y="2318544"/>
          <a:ext cx="5913437" cy="0"/>
        </a:xfrm>
        <a:prstGeom prst="line">
          <a:avLst/>
        </a:prstGeom>
        <a:gradFill rotWithShape="0">
          <a:gsLst>
            <a:gs pos="0">
              <a:schemeClr val="accent3">
                <a:hueOff val="0"/>
                <a:satOff val="0"/>
                <a:lumOff val="0"/>
                <a:alphaOff val="0"/>
                <a:tint val="98000"/>
                <a:satMod val="110000"/>
                <a:lumMod val="104000"/>
              </a:schemeClr>
            </a:gs>
            <a:gs pos="69000">
              <a:schemeClr val="accent3">
                <a:hueOff val="0"/>
                <a:satOff val="0"/>
                <a:lumOff val="0"/>
                <a:alphaOff val="0"/>
                <a:shade val="88000"/>
                <a:satMod val="130000"/>
                <a:lumMod val="92000"/>
              </a:schemeClr>
            </a:gs>
            <a:gs pos="100000">
              <a:schemeClr val="accent3">
                <a:hueOff val="0"/>
                <a:satOff val="0"/>
                <a:lumOff val="0"/>
                <a:alphaOff val="0"/>
                <a:shade val="78000"/>
                <a:satMod val="130000"/>
                <a:lumMod val="92000"/>
              </a:schemeClr>
            </a:gs>
          </a:gsLst>
          <a:lin ang="5400000" scaled="0"/>
        </a:gradFill>
        <a:ln w="9525" cap="flat" cmpd="sng" algn="ctr">
          <a:solidFill>
            <a:schemeClr val="accent3">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DB5543BE-722E-4E57-AC37-37F51DE0DE65}">
      <dsp:nvSpPr>
        <dsp:cNvPr id="0" name=""/>
        <dsp:cNvSpPr/>
      </dsp:nvSpPr>
      <dsp:spPr>
        <a:xfrm>
          <a:off x="0" y="2318544"/>
          <a:ext cx="5913437" cy="23185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880" tIns="182880" rIns="182880" bIns="182880" numCol="1" spcCol="1270" anchor="t" anchorCtr="0">
          <a:noAutofit/>
        </a:bodyPr>
        <a:lstStyle/>
        <a:p>
          <a:pPr marL="0" lvl="0" indent="0" algn="l" defTabSz="2133600">
            <a:lnSpc>
              <a:spcPct val="90000"/>
            </a:lnSpc>
            <a:spcBef>
              <a:spcPct val="0"/>
            </a:spcBef>
            <a:spcAft>
              <a:spcPct val="35000"/>
            </a:spcAft>
            <a:buNone/>
          </a:pPr>
          <a:r>
            <a:rPr lang="en-US" sz="4800" kern="1200" dirty="0"/>
            <a:t>Nate Witte, Victor </a:t>
          </a:r>
          <a:r>
            <a:rPr lang="en-US" sz="4800" kern="1200" dirty="0" err="1"/>
            <a:t>Mashevsky</a:t>
          </a:r>
          <a:r>
            <a:rPr lang="en-US" sz="4800" kern="1200" dirty="0"/>
            <a:t>, Jack Jessen, and Dylan </a:t>
          </a:r>
          <a:r>
            <a:rPr lang="en-US" sz="4800" kern="1200" dirty="0" err="1"/>
            <a:t>Joelson</a:t>
          </a:r>
          <a:endParaRPr lang="en-US" sz="4800" kern="1200" dirty="0"/>
        </a:p>
      </dsp:txBody>
      <dsp:txXfrm>
        <a:off x="0" y="2318544"/>
        <a:ext cx="5913437" cy="231854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0E99E25-5B65-D93A-3010-8B947D67E65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DAEB28A-33CC-6CF5-1214-F2C3205F679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3888634-FBA9-41D6-8B35-EE3A7D816B7C}" type="datetimeFigureOut">
              <a:rPr lang="en-US" smtClean="0"/>
              <a:t>4/16/2024</a:t>
            </a:fld>
            <a:endParaRPr lang="en-US"/>
          </a:p>
        </p:txBody>
      </p:sp>
      <p:sp>
        <p:nvSpPr>
          <p:cNvPr id="4" name="Footer Placeholder 3">
            <a:extLst>
              <a:ext uri="{FF2B5EF4-FFF2-40B4-BE49-F238E27FC236}">
                <a16:creationId xmlns:a16="http://schemas.microsoft.com/office/drawing/2014/main" id="{43D63414-6160-FF79-B3F6-CD615625C84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583E93F-BDEC-C5F7-2553-8324882C419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97C78D2-97D1-4B37-BDD1-08A09BD4CA99}" type="slidenum">
              <a:rPr lang="en-US" smtClean="0"/>
              <a:t>‹#›</a:t>
            </a:fld>
            <a:endParaRPr lang="en-US"/>
          </a:p>
        </p:txBody>
      </p:sp>
    </p:spTree>
    <p:extLst>
      <p:ext uri="{BB962C8B-B14F-4D97-AF65-F5344CB8AC3E}">
        <p14:creationId xmlns:p14="http://schemas.microsoft.com/office/powerpoint/2010/main" val="23691359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A28068-AFBD-4979-B752-9EB6F90B1386}" type="datetimeFigureOut">
              <a:rPr lang="en-US" smtClean="0"/>
              <a:t>4/16/2024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939589-3E79-4C82-AA4A-FE78234FAA59}" type="slidenum">
              <a:rPr lang="en-US" smtClean="0"/>
              <a:t>‹#›</a:t>
            </a:fld>
            <a:endParaRPr lang="en-US"/>
          </a:p>
        </p:txBody>
      </p:sp>
    </p:spTree>
    <p:extLst>
      <p:ext uri="{BB962C8B-B14F-4D97-AF65-F5344CB8AC3E}">
        <p14:creationId xmlns:p14="http://schemas.microsoft.com/office/powerpoint/2010/main" val="2194968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ea typeface="Calibri"/>
                <a:cs typeface="Calibri"/>
              </a:rPr>
              <a:t>Plug Erikas test anxiety workshop for this, don’t forget that test taking in same room that the test will be in. Same flavor gum on test day as flavor during study</a:t>
            </a:r>
          </a:p>
        </p:txBody>
      </p:sp>
      <p:sp>
        <p:nvSpPr>
          <p:cNvPr id="4" name="Slide Number Placeholder 3"/>
          <p:cNvSpPr>
            <a:spLocks noGrp="1"/>
          </p:cNvSpPr>
          <p:nvPr>
            <p:ph type="sldNum" sz="quarter" idx="5"/>
          </p:nvPr>
        </p:nvSpPr>
        <p:spPr/>
        <p:txBody>
          <a:bodyPr/>
          <a:lstStyle/>
          <a:p>
            <a:fld id="{D5939589-3E79-4C82-AA4A-FE78234FAA59}" type="slidenum">
              <a:rPr lang="en-US" smtClean="0"/>
              <a:t>3</a:t>
            </a:fld>
            <a:endParaRPr lang="en-US"/>
          </a:p>
        </p:txBody>
      </p:sp>
    </p:spTree>
    <p:extLst>
      <p:ext uri="{BB962C8B-B14F-4D97-AF65-F5344CB8AC3E}">
        <p14:creationId xmlns:p14="http://schemas.microsoft.com/office/powerpoint/2010/main" val="962457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r>
              <a:rPr lang="en-US"/>
              <a:t>20XX</a:t>
            </a:r>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D8DA9DAA-006C-4F4B-980E-E3DF019B24E2}" type="slidenum">
              <a:rPr lang="en-US" smtClean="0"/>
              <a:pPr/>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59912975"/>
      </p:ext>
    </p:extLst>
  </p:cSld>
  <p:clrMapOvr>
    <a:masterClrMapping/>
  </p:clrMapOvr>
  <mc:AlternateContent xmlns:mc="http://schemas.openxmlformats.org/markup-compatibility/2006" xmlns:p14="http://schemas.microsoft.com/office/powerpoint/2010/main">
    <mc:Choice Requires="p14">
      <p:transition spd="slow" p14:dur="1250">
        <p14:conveyor dir="l"/>
      </p:transition>
    </mc:Choice>
    <mc:Fallback xmlns="">
      <p:transition spd="slow">
        <p:fade/>
      </p:transition>
    </mc:Fallback>
  </mc:AlternateContent>
  <p:hf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20XX</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A9DAA-006C-4F4B-980E-E3DF019B24E2}" type="slidenum">
              <a:rPr lang="en-US" smtClean="0"/>
              <a:pPr/>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83087281"/>
      </p:ext>
    </p:extLst>
  </p:cSld>
  <p:clrMapOvr>
    <a:masterClrMapping/>
  </p:clrMapOvr>
  <mc:AlternateContent xmlns:mc="http://schemas.openxmlformats.org/markup-compatibility/2006" xmlns:p14="http://schemas.microsoft.com/office/powerpoint/2010/main">
    <mc:Choice Requires="p14">
      <p:transition spd="slow" p14:dur="1250">
        <p14:conveyor dir="l"/>
      </p:transition>
    </mc:Choice>
    <mc:Fallback xmlns="">
      <p:transition spd="slow">
        <p:fade/>
      </p:transition>
    </mc:Fallback>
  </mc:AlternateContent>
  <p:hf sldNum="0"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20XX</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A9DAA-006C-4F4B-980E-E3DF019B24E2}" type="slidenum">
              <a:rPr lang="en-US" smtClean="0"/>
              <a:pPr/>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487340"/>
      </p:ext>
    </p:extLst>
  </p:cSld>
  <p:clrMapOvr>
    <a:masterClrMapping/>
  </p:clrMapOvr>
  <mc:AlternateContent xmlns:mc="http://schemas.openxmlformats.org/markup-compatibility/2006" xmlns:p14="http://schemas.microsoft.com/office/powerpoint/2010/main">
    <mc:Choice Requires="p14">
      <p:transition spd="slow" p14:dur="1250">
        <p14:conveyor dir="l"/>
      </p:transition>
    </mc:Choice>
    <mc:Fallback xmlns="">
      <p:transition spd="slow">
        <p:fade/>
      </p:transition>
    </mc:Fallback>
  </mc:AlternateContent>
  <p:hf sldNum="0"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image">
    <p:bg>
      <p:bgPr>
        <a:gradFill>
          <a:gsLst>
            <a:gs pos="100000">
              <a:schemeClr val="accent4"/>
            </a:gs>
            <a:gs pos="0">
              <a:schemeClr val="accent2"/>
            </a:gs>
          </a:gsLst>
          <a:lin ang="81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F227-D21C-48B3-828A-6BFA9585E82F}"/>
              </a:ext>
            </a:extLst>
          </p:cNvPr>
          <p:cNvSpPr>
            <a:spLocks noGrp="1"/>
          </p:cNvSpPr>
          <p:nvPr>
            <p:ph type="title" hasCustomPrompt="1"/>
          </p:nvPr>
        </p:nvSpPr>
        <p:spPr>
          <a:xfrm>
            <a:off x="5116544" y="614202"/>
            <a:ext cx="5918072" cy="2276856"/>
          </a:xfrm>
        </p:spPr>
        <p:txBody>
          <a:bodyPr lIns="0" tIns="0" rIns="0" bIns="0" anchor="b"/>
          <a:lstStyle>
            <a:lvl1pPr algn="r">
              <a:lnSpc>
                <a:spcPts val="4000"/>
              </a:lnSpc>
              <a:defRPr sz="4000" b="1" cap="all" spc="0" baseline="0">
                <a:solidFill>
                  <a:schemeClr val="bg1"/>
                </a:solidFill>
              </a:defRPr>
            </a:lvl1pPr>
          </a:lstStyle>
          <a:p>
            <a:r>
              <a:rPr lang="en-US"/>
              <a:t>Click to add title</a:t>
            </a:r>
          </a:p>
        </p:txBody>
      </p:sp>
      <p:sp>
        <p:nvSpPr>
          <p:cNvPr id="8" name="Slide Number Placeholder 7">
            <a:extLst>
              <a:ext uri="{FF2B5EF4-FFF2-40B4-BE49-F238E27FC236}">
                <a16:creationId xmlns:a16="http://schemas.microsoft.com/office/drawing/2014/main" id="{1C738AB3-8054-6E21-C34C-36AF3A31AC4E}"/>
              </a:ext>
            </a:extLst>
          </p:cNvPr>
          <p:cNvSpPr>
            <a:spLocks noGrp="1"/>
          </p:cNvSpPr>
          <p:nvPr>
            <p:ph type="sldNum" sz="quarter" idx="20"/>
          </p:nvPr>
        </p:nvSpPr>
        <p:spPr/>
        <p:txBody>
          <a:bodyPr/>
          <a:lstStyle>
            <a:lvl1pPr>
              <a:defRPr>
                <a:solidFill>
                  <a:schemeClr val="bg1"/>
                </a:solidFill>
              </a:defRPr>
            </a:lvl1pPr>
          </a:lstStyle>
          <a:p>
            <a:fld id="{D8DA9DAA-006C-4F4B-980E-E3DF019B24E2}" type="slidenum">
              <a:rPr lang="en-US" smtClean="0"/>
              <a:pPr/>
              <a:t>‹#›</a:t>
            </a:fld>
            <a:endParaRPr lang="en-US"/>
          </a:p>
        </p:txBody>
      </p:sp>
      <p:sp>
        <p:nvSpPr>
          <p:cNvPr id="19" name="Picture Placeholder 18">
            <a:extLst>
              <a:ext uri="{FF2B5EF4-FFF2-40B4-BE49-F238E27FC236}">
                <a16:creationId xmlns:a16="http://schemas.microsoft.com/office/drawing/2014/main" id="{34120D15-E48C-4FBE-BB95-24DB36D9F458}"/>
              </a:ext>
            </a:extLst>
          </p:cNvPr>
          <p:cNvSpPr>
            <a:spLocks noGrp="1"/>
          </p:cNvSpPr>
          <p:nvPr>
            <p:ph type="pic" sz="quarter" idx="14" hasCustomPrompt="1"/>
          </p:nvPr>
        </p:nvSpPr>
        <p:spPr>
          <a:xfrm>
            <a:off x="1280160" y="2530058"/>
            <a:ext cx="3707972" cy="3707971"/>
          </a:xfrm>
          <a:custGeom>
            <a:avLst/>
            <a:gdLst>
              <a:gd name="connsiteX0" fmla="*/ 1853986 w 3707972"/>
              <a:gd name="connsiteY0" fmla="*/ 0 h 3707971"/>
              <a:gd name="connsiteX1" fmla="*/ 3707972 w 3707972"/>
              <a:gd name="connsiteY1" fmla="*/ 1853986 h 3707971"/>
              <a:gd name="connsiteX2" fmla="*/ 2043545 w 3707972"/>
              <a:gd name="connsiteY2" fmla="*/ 3698400 h 3707971"/>
              <a:gd name="connsiteX3" fmla="*/ 1854006 w 3707972"/>
              <a:gd name="connsiteY3" fmla="*/ 3707971 h 3707971"/>
              <a:gd name="connsiteX4" fmla="*/ 1853966 w 3707972"/>
              <a:gd name="connsiteY4" fmla="*/ 3707971 h 3707971"/>
              <a:gd name="connsiteX5" fmla="*/ 1664427 w 3707972"/>
              <a:gd name="connsiteY5" fmla="*/ 3698400 h 3707971"/>
              <a:gd name="connsiteX6" fmla="*/ 0 w 3707972"/>
              <a:gd name="connsiteY6" fmla="*/ 1853986 h 3707971"/>
              <a:gd name="connsiteX7" fmla="*/ 1853986 w 3707972"/>
              <a:gd name="connsiteY7" fmla="*/ 0 h 3707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7972" h="3707971">
                <a:moveTo>
                  <a:pt x="1853986" y="0"/>
                </a:moveTo>
                <a:cubicBezTo>
                  <a:pt x="2877914" y="0"/>
                  <a:pt x="3707972" y="830058"/>
                  <a:pt x="3707972" y="1853986"/>
                </a:cubicBezTo>
                <a:cubicBezTo>
                  <a:pt x="3707972" y="2813919"/>
                  <a:pt x="2978429" y="3603458"/>
                  <a:pt x="2043545" y="3698400"/>
                </a:cubicBezTo>
                <a:lnTo>
                  <a:pt x="1854006" y="3707971"/>
                </a:lnTo>
                <a:lnTo>
                  <a:pt x="1853966" y="3707971"/>
                </a:lnTo>
                <a:lnTo>
                  <a:pt x="1664427" y="3698400"/>
                </a:lnTo>
                <a:cubicBezTo>
                  <a:pt x="729543" y="3603458"/>
                  <a:pt x="0" y="2813919"/>
                  <a:pt x="0" y="1853986"/>
                </a:cubicBezTo>
                <a:cubicBezTo>
                  <a:pt x="0" y="830058"/>
                  <a:pt x="830058" y="0"/>
                  <a:pt x="1853986" y="0"/>
                </a:cubicBezTo>
                <a:close/>
              </a:path>
            </a:pathLst>
          </a:custGeom>
        </p:spPr>
        <p:txBody>
          <a:bodyPr wrap="square" tIns="914400" anchor="t">
            <a:noAutofit/>
          </a:bodyPr>
          <a:lstStyle>
            <a:lvl1pPr algn="ctr">
              <a:buNone/>
              <a:defRPr sz="1600" b="1">
                <a:solidFill>
                  <a:schemeClr val="bg1"/>
                </a:solidFill>
              </a:defRPr>
            </a:lvl1pPr>
          </a:lstStyle>
          <a:p>
            <a:r>
              <a:rPr lang="en-US"/>
              <a:t>Click to add picture</a:t>
            </a:r>
          </a:p>
        </p:txBody>
      </p:sp>
      <p:sp>
        <p:nvSpPr>
          <p:cNvPr id="4" name="Text Placeholder 3">
            <a:extLst>
              <a:ext uri="{FF2B5EF4-FFF2-40B4-BE49-F238E27FC236}">
                <a16:creationId xmlns:a16="http://schemas.microsoft.com/office/drawing/2014/main" id="{94FD1B85-4BEF-C1C1-5619-B82E9E44A9F8}"/>
              </a:ext>
            </a:extLst>
          </p:cNvPr>
          <p:cNvSpPr>
            <a:spLocks noGrp="1"/>
          </p:cNvSpPr>
          <p:nvPr>
            <p:ph type="body" sz="quarter" idx="17"/>
          </p:nvPr>
        </p:nvSpPr>
        <p:spPr>
          <a:xfrm>
            <a:off x="5116548" y="3161752"/>
            <a:ext cx="5918068" cy="3144965"/>
          </a:xfrm>
        </p:spPr>
        <p:txBody>
          <a:bodyPr lIns="0" tIns="0" rIns="0" bIns="0">
            <a:normAutofit/>
          </a:bodyPr>
          <a:lstStyle>
            <a:lvl1pPr marL="0" indent="0" algn="r">
              <a:spcBef>
                <a:spcPts val="1200"/>
              </a:spcBef>
              <a:buNone/>
              <a:defRPr sz="2400">
                <a:solidFill>
                  <a:schemeClr val="bg1"/>
                </a:solidFill>
              </a:defRPr>
            </a:lvl1pPr>
            <a:lvl2pPr marL="457200" indent="0" algn="r">
              <a:spcBef>
                <a:spcPts val="1200"/>
              </a:spcBef>
              <a:buNone/>
              <a:defRPr sz="2400">
                <a:solidFill>
                  <a:schemeClr val="bg1"/>
                </a:solidFill>
              </a:defRPr>
            </a:lvl2pPr>
            <a:lvl3pPr marL="914400" indent="0" algn="r">
              <a:spcBef>
                <a:spcPts val="1200"/>
              </a:spcBef>
              <a:buNone/>
              <a:defRPr sz="2400">
                <a:solidFill>
                  <a:schemeClr val="bg1"/>
                </a:solidFill>
              </a:defRPr>
            </a:lvl3pPr>
            <a:lvl4pPr marL="1371600" indent="0" algn="r">
              <a:spcBef>
                <a:spcPts val="1200"/>
              </a:spcBef>
              <a:buNone/>
              <a:defRPr sz="2400">
                <a:solidFill>
                  <a:schemeClr val="bg1"/>
                </a:solidFill>
              </a:defRPr>
            </a:lvl4pPr>
            <a:lvl5pPr marL="1828800" indent="0" algn="r">
              <a:buNone/>
              <a:defRPr sz="18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14" name="Straight Connector 13">
            <a:extLst>
              <a:ext uri="{FF2B5EF4-FFF2-40B4-BE49-F238E27FC236}">
                <a16:creationId xmlns:a16="http://schemas.microsoft.com/office/drawing/2014/main" id="{13AE7F8D-AE68-4A83-BAB5-3A97D473CE3C}"/>
              </a:ext>
              <a:ext uri="{C183D7F6-B498-43B3-948B-1728B52AA6E4}">
                <adec:decorative xmlns:adec="http://schemas.microsoft.com/office/drawing/2017/decorative" val="1"/>
              </a:ext>
            </a:extLst>
          </p:cNvPr>
          <p:cNvCxnSpPr>
            <a:cxnSpLocks/>
          </p:cNvCxnSpPr>
          <p:nvPr userDrawn="1"/>
        </p:nvCxnSpPr>
        <p:spPr>
          <a:xfrm>
            <a:off x="740664" y="1371600"/>
            <a:ext cx="0" cy="548640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11" name="Graphic 12">
            <a:extLst>
              <a:ext uri="{FF2B5EF4-FFF2-40B4-BE49-F238E27FC236}">
                <a16:creationId xmlns:a16="http://schemas.microsoft.com/office/drawing/2014/main" id="{EA1B6985-3E5A-40F4-9268-D4AB3BBF8C91}"/>
              </a:ext>
              <a:ext uri="{C183D7F6-B498-43B3-948B-1728B52AA6E4}">
                <adec:decorative xmlns:adec="http://schemas.microsoft.com/office/drawing/2017/decorative" val="1"/>
              </a:ext>
            </a:extLst>
          </p:cNvPr>
          <p:cNvSpPr/>
          <p:nvPr userDrawn="1"/>
        </p:nvSpPr>
        <p:spPr>
          <a:xfrm>
            <a:off x="4745394" y="276027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sp>
        <p:nvSpPr>
          <p:cNvPr id="13" name="Graphic 13">
            <a:extLst>
              <a:ext uri="{FF2B5EF4-FFF2-40B4-BE49-F238E27FC236}">
                <a16:creationId xmlns:a16="http://schemas.microsoft.com/office/drawing/2014/main" id="{338BC906-9D03-4280-85E8-21A81BC21D73}"/>
              </a:ext>
              <a:ext uri="{C183D7F6-B498-43B3-948B-1728B52AA6E4}">
                <adec:decorative xmlns:adec="http://schemas.microsoft.com/office/drawing/2017/decorative" val="1"/>
              </a:ext>
            </a:extLst>
          </p:cNvPr>
          <p:cNvSpPr/>
          <p:nvPr userDrawn="1"/>
        </p:nvSpPr>
        <p:spPr>
          <a:xfrm>
            <a:off x="4386614" y="253098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a:p>
        </p:txBody>
      </p:sp>
      <p:sp>
        <p:nvSpPr>
          <p:cNvPr id="17" name="Graphic 15">
            <a:extLst>
              <a:ext uri="{FF2B5EF4-FFF2-40B4-BE49-F238E27FC236}">
                <a16:creationId xmlns:a16="http://schemas.microsoft.com/office/drawing/2014/main" id="{C5C06D53-C9F6-47E8-BFE1-B8193A1AED8B}"/>
              </a:ext>
              <a:ext uri="{C183D7F6-B498-43B3-948B-1728B52AA6E4}">
                <adec:decorative xmlns:adec="http://schemas.microsoft.com/office/drawing/2017/decorative" val="1"/>
              </a:ext>
            </a:extLst>
          </p:cNvPr>
          <p:cNvSpPr/>
          <p:nvPr userDrawn="1"/>
        </p:nvSpPr>
        <p:spPr>
          <a:xfrm>
            <a:off x="1652402" y="6031572"/>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a:p>
        </p:txBody>
      </p:sp>
      <p:sp>
        <p:nvSpPr>
          <p:cNvPr id="7" name="Footer Placeholder 6">
            <a:extLst>
              <a:ext uri="{FF2B5EF4-FFF2-40B4-BE49-F238E27FC236}">
                <a16:creationId xmlns:a16="http://schemas.microsoft.com/office/drawing/2014/main" id="{CE9872E9-2F0D-2FEB-0974-F0BBBC5E0331}"/>
              </a:ext>
            </a:extLst>
          </p:cNvPr>
          <p:cNvSpPr>
            <a:spLocks noGrp="1"/>
          </p:cNvSpPr>
          <p:nvPr>
            <p:ph type="ftr" sz="quarter" idx="19"/>
          </p:nvPr>
        </p:nvSpPr>
        <p:spPr>
          <a:xfrm>
            <a:off x="7238999" y="6356350"/>
            <a:ext cx="3795615" cy="365125"/>
          </a:xfrm>
        </p:spPr>
        <p:txBody>
          <a:bodyPr/>
          <a:lstStyle>
            <a:lvl1pPr>
              <a:defRPr>
                <a:solidFill>
                  <a:schemeClr val="bg1"/>
                </a:solidFill>
              </a:defRPr>
            </a:lvl1pPr>
          </a:lstStyle>
          <a:p>
            <a:endParaRPr lang="en-US"/>
          </a:p>
        </p:txBody>
      </p:sp>
    </p:spTree>
    <p:extLst>
      <p:ext uri="{BB962C8B-B14F-4D97-AF65-F5344CB8AC3E}">
        <p14:creationId xmlns:p14="http://schemas.microsoft.com/office/powerpoint/2010/main" val="704374681"/>
      </p:ext>
    </p:extLst>
  </p:cSld>
  <p:clrMapOvr>
    <a:masterClrMapping/>
  </p:clrMapOvr>
  <mc:AlternateContent xmlns:mc="http://schemas.openxmlformats.org/markup-compatibility/2006" xmlns:p14="http://schemas.microsoft.com/office/powerpoint/2010/main">
    <mc:Choice Requires="p14">
      <p:transition spd="slow" p14:dur="125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Slide">
    <p:bg>
      <p:bgPr>
        <a:gradFill>
          <a:gsLst>
            <a:gs pos="100000">
              <a:schemeClr val="accent4"/>
            </a:gs>
            <a:gs pos="0">
              <a:schemeClr val="accent2"/>
            </a:gs>
          </a:gsLst>
          <a:lin ang="27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280159" y="357809"/>
            <a:ext cx="7983110" cy="3080335"/>
          </a:xfrm>
        </p:spPr>
        <p:txBody>
          <a:bodyPr lIns="0" tIns="0" rIns="0" bIns="0" anchor="b"/>
          <a:lstStyle>
            <a:lvl1pPr algn="l">
              <a:lnSpc>
                <a:spcPts val="5400"/>
              </a:lnSpc>
              <a:defRPr sz="5400" b="1" i="0" cap="all" spc="0" baseline="0">
                <a:solidFill>
                  <a:schemeClr val="bg1"/>
                </a:solidFill>
              </a:defRPr>
            </a:lvl1pPr>
          </a:lstStyle>
          <a:p>
            <a:r>
              <a:rPr lang="en-US"/>
              <a:t>Click to edit Master title style</a:t>
            </a:r>
          </a:p>
        </p:txBody>
      </p:sp>
      <p:cxnSp>
        <p:nvCxnSpPr>
          <p:cNvPr id="9" name="Straight Connector 8">
            <a:extLst>
              <a:ext uri="{FF2B5EF4-FFF2-40B4-BE49-F238E27FC236}">
                <a16:creationId xmlns:a16="http://schemas.microsoft.com/office/drawing/2014/main" id="{8E825845-66DD-4B77-A729-CD97D156FE6C}"/>
              </a:ext>
              <a:ext uri="{C183D7F6-B498-43B3-948B-1728B52AA6E4}">
                <adec:decorative xmlns:adec="http://schemas.microsoft.com/office/drawing/2017/decorative" val="1"/>
              </a:ext>
            </a:extLst>
          </p:cNvPr>
          <p:cNvCxnSpPr>
            <a:cxnSpLocks/>
          </p:cNvCxnSpPr>
          <p:nvPr userDrawn="1"/>
        </p:nvCxnSpPr>
        <p:spPr>
          <a:xfrm>
            <a:off x="1280160" y="3496322"/>
            <a:ext cx="0" cy="335280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grpSp>
        <p:nvGrpSpPr>
          <p:cNvPr id="4" name="Group 3">
            <a:extLst>
              <a:ext uri="{FF2B5EF4-FFF2-40B4-BE49-F238E27FC236}">
                <a16:creationId xmlns:a16="http://schemas.microsoft.com/office/drawing/2014/main" id="{22749162-63A5-5BF9-895E-B0577A6C47E0}"/>
              </a:ext>
              <a:ext uri="{C183D7F6-B498-43B3-948B-1728B52AA6E4}">
                <adec:decorative xmlns:adec="http://schemas.microsoft.com/office/drawing/2017/decorative" val="1"/>
              </a:ext>
            </a:extLst>
          </p:cNvPr>
          <p:cNvGrpSpPr/>
          <p:nvPr userDrawn="1"/>
        </p:nvGrpSpPr>
        <p:grpSpPr>
          <a:xfrm>
            <a:off x="8161510" y="2744546"/>
            <a:ext cx="465456" cy="581432"/>
            <a:chOff x="7843462" y="2744546"/>
            <a:chExt cx="465456" cy="581432"/>
          </a:xfrm>
        </p:grpSpPr>
        <p:sp>
          <p:nvSpPr>
            <p:cNvPr id="19" name="Graphic 12">
              <a:extLst>
                <a:ext uri="{FF2B5EF4-FFF2-40B4-BE49-F238E27FC236}">
                  <a16:creationId xmlns:a16="http://schemas.microsoft.com/office/drawing/2014/main" id="{818B4386-1FCF-4ACE-BE25-AF9CC5E2256F}"/>
                </a:ext>
              </a:extLst>
            </p:cNvPr>
            <p:cNvSpPr/>
            <p:nvPr userDrawn="1"/>
          </p:nvSpPr>
          <p:spPr>
            <a:xfrm>
              <a:off x="8217780" y="2973840"/>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sp>
          <p:nvSpPr>
            <p:cNvPr id="21" name="Graphic 13">
              <a:extLst>
                <a:ext uri="{FF2B5EF4-FFF2-40B4-BE49-F238E27FC236}">
                  <a16:creationId xmlns:a16="http://schemas.microsoft.com/office/drawing/2014/main" id="{19319560-50ED-4963-A2CF-74663239D426}"/>
                </a:ext>
              </a:extLst>
            </p:cNvPr>
            <p:cNvSpPr/>
            <p:nvPr userDrawn="1"/>
          </p:nvSpPr>
          <p:spPr>
            <a:xfrm>
              <a:off x="7859002" y="2744546"/>
              <a:ext cx="139038" cy="139038"/>
            </a:xfrm>
            <a:custGeom>
              <a:avLst/>
              <a:gdLst>
                <a:gd name="connsiteX0" fmla="*/ 129601 w 139038"/>
                <a:gd name="connsiteY0" fmla="*/ 60082 h 139038"/>
                <a:gd name="connsiteX1" fmla="*/ 78956 w 139038"/>
                <a:gd name="connsiteY1" fmla="*/ 60082 h 139038"/>
                <a:gd name="connsiteX2" fmla="*/ 78956 w 139038"/>
                <a:gd name="connsiteY2" fmla="*/ 9437 h 139038"/>
                <a:gd name="connsiteX3" fmla="*/ 69519 w 139038"/>
                <a:gd name="connsiteY3" fmla="*/ 0 h 139038"/>
                <a:gd name="connsiteX4" fmla="*/ 60082 w 139038"/>
                <a:gd name="connsiteY4" fmla="*/ 9437 h 139038"/>
                <a:gd name="connsiteX5" fmla="*/ 60082 w 139038"/>
                <a:gd name="connsiteY5" fmla="*/ 60082 h 139038"/>
                <a:gd name="connsiteX6" fmla="*/ 9437 w 139038"/>
                <a:gd name="connsiteY6" fmla="*/ 60082 h 139038"/>
                <a:gd name="connsiteX7" fmla="*/ 0 w 139038"/>
                <a:gd name="connsiteY7" fmla="*/ 69519 h 139038"/>
                <a:gd name="connsiteX8" fmla="*/ 9437 w 139038"/>
                <a:gd name="connsiteY8" fmla="*/ 78956 h 139038"/>
                <a:gd name="connsiteX9" fmla="*/ 60082 w 139038"/>
                <a:gd name="connsiteY9" fmla="*/ 78956 h 139038"/>
                <a:gd name="connsiteX10" fmla="*/ 60082 w 139038"/>
                <a:gd name="connsiteY10" fmla="*/ 129601 h 139038"/>
                <a:gd name="connsiteX11" fmla="*/ 69519 w 139038"/>
                <a:gd name="connsiteY11" fmla="*/ 139038 h 139038"/>
                <a:gd name="connsiteX12" fmla="*/ 78956 w 139038"/>
                <a:gd name="connsiteY12" fmla="*/ 129601 h 139038"/>
                <a:gd name="connsiteX13" fmla="*/ 78956 w 139038"/>
                <a:gd name="connsiteY13" fmla="*/ 78956 h 139038"/>
                <a:gd name="connsiteX14" fmla="*/ 129601 w 139038"/>
                <a:gd name="connsiteY14" fmla="*/ 78956 h 139038"/>
                <a:gd name="connsiteX15" fmla="*/ 139038 w 139038"/>
                <a:gd name="connsiteY15" fmla="*/ 69519 h 139038"/>
                <a:gd name="connsiteX16" fmla="*/ 129601 w 139038"/>
                <a:gd name="connsiteY16" fmla="*/ 60082 h 139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8" h="139038">
                  <a:moveTo>
                    <a:pt x="129601" y="60082"/>
                  </a:moveTo>
                  <a:lnTo>
                    <a:pt x="78956" y="60082"/>
                  </a:lnTo>
                  <a:lnTo>
                    <a:pt x="78956" y="9437"/>
                  </a:lnTo>
                  <a:cubicBezTo>
                    <a:pt x="78956" y="4225"/>
                    <a:pt x="74731" y="0"/>
                    <a:pt x="69519" y="0"/>
                  </a:cubicBezTo>
                  <a:cubicBezTo>
                    <a:pt x="64307" y="0"/>
                    <a:pt x="60082" y="4225"/>
                    <a:pt x="60082" y="9437"/>
                  </a:cubicBezTo>
                  <a:lnTo>
                    <a:pt x="60082" y="60082"/>
                  </a:lnTo>
                  <a:lnTo>
                    <a:pt x="9437" y="60082"/>
                  </a:lnTo>
                  <a:cubicBezTo>
                    <a:pt x="4225" y="60082"/>
                    <a:pt x="0" y="64307"/>
                    <a:pt x="0" y="69519"/>
                  </a:cubicBezTo>
                  <a:cubicBezTo>
                    <a:pt x="0" y="74731"/>
                    <a:pt x="4225" y="78956"/>
                    <a:pt x="9437" y="78956"/>
                  </a:cubicBezTo>
                  <a:lnTo>
                    <a:pt x="60082" y="78956"/>
                  </a:lnTo>
                  <a:lnTo>
                    <a:pt x="60082" y="129601"/>
                  </a:lnTo>
                  <a:cubicBezTo>
                    <a:pt x="60082" y="134813"/>
                    <a:pt x="64307" y="139038"/>
                    <a:pt x="69519" y="139038"/>
                  </a:cubicBezTo>
                  <a:cubicBezTo>
                    <a:pt x="74731" y="139038"/>
                    <a:pt x="78956" y="134813"/>
                    <a:pt x="78956" y="129601"/>
                  </a:cubicBezTo>
                  <a:lnTo>
                    <a:pt x="78956" y="78956"/>
                  </a:lnTo>
                  <a:lnTo>
                    <a:pt x="129601" y="78956"/>
                  </a:lnTo>
                  <a:cubicBezTo>
                    <a:pt x="134813" y="78956"/>
                    <a:pt x="139038" y="74731"/>
                    <a:pt x="139038" y="69519"/>
                  </a:cubicBezTo>
                  <a:cubicBezTo>
                    <a:pt x="139038" y="64307"/>
                    <a:pt x="134813" y="60082"/>
                    <a:pt x="129601" y="60082"/>
                  </a:cubicBezTo>
                  <a:close/>
                </a:path>
              </a:pathLst>
            </a:custGeom>
            <a:solidFill>
              <a:schemeClr val="bg1"/>
            </a:solidFill>
            <a:ln w="603" cap="flat">
              <a:noFill/>
              <a:prstDash val="solid"/>
              <a:miter/>
            </a:ln>
          </p:spPr>
          <p:txBody>
            <a:bodyPr rtlCol="0" anchor="ctr"/>
            <a:lstStyle/>
            <a:p>
              <a:endParaRPr lang="en-US"/>
            </a:p>
          </p:txBody>
        </p:sp>
        <p:sp>
          <p:nvSpPr>
            <p:cNvPr id="23" name="Graphic 15">
              <a:extLst>
                <a:ext uri="{FF2B5EF4-FFF2-40B4-BE49-F238E27FC236}">
                  <a16:creationId xmlns:a16="http://schemas.microsoft.com/office/drawing/2014/main" id="{E5ABBDAD-943D-48F3-9C80-B29C48966C79}"/>
                </a:ext>
              </a:extLst>
            </p:cNvPr>
            <p:cNvSpPr/>
            <p:nvPr userDrawn="1"/>
          </p:nvSpPr>
          <p:spPr>
            <a:xfrm>
              <a:off x="7843462" y="3198265"/>
              <a:ext cx="127713" cy="127713"/>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chemeClr val="bg1"/>
            </a:solidFill>
            <a:ln w="610" cap="flat">
              <a:noFill/>
              <a:prstDash val="solid"/>
              <a:miter/>
            </a:ln>
          </p:spPr>
          <p:txBody>
            <a:bodyPr rtlCol="0" anchor="ctr"/>
            <a:lstStyle/>
            <a:p>
              <a:endParaRPr lang="en-US"/>
            </a:p>
          </p:txBody>
        </p:sp>
      </p:grpSp>
    </p:spTree>
    <p:extLst>
      <p:ext uri="{BB962C8B-B14F-4D97-AF65-F5344CB8AC3E}">
        <p14:creationId xmlns:p14="http://schemas.microsoft.com/office/powerpoint/2010/main" val="2137906023"/>
      </p:ext>
    </p:extLst>
  </p:cSld>
  <p:clrMapOvr>
    <a:masterClrMapping/>
  </p:clrMapOvr>
  <mc:AlternateContent xmlns:mc="http://schemas.openxmlformats.org/markup-compatibility/2006" xmlns:p14="http://schemas.microsoft.com/office/powerpoint/2010/main">
    <mc:Choice Requires="p14">
      <p:transition spd="slow" p14:dur="125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 Picture">
    <p:bg>
      <p:bgPr>
        <a:gradFill>
          <a:gsLst>
            <a:gs pos="100000">
              <a:schemeClr val="accent4"/>
            </a:gs>
            <a:gs pos="0">
              <a:schemeClr val="accent2"/>
            </a:gs>
          </a:gsLst>
          <a:lin ang="189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280159" y="3386775"/>
            <a:ext cx="8311102" cy="3080335"/>
          </a:xfrm>
        </p:spPr>
        <p:txBody>
          <a:bodyPr lIns="0" tIns="274320" rIns="0" bIns="0" anchor="t" anchorCtr="0"/>
          <a:lstStyle>
            <a:lvl1pPr algn="l">
              <a:lnSpc>
                <a:spcPts val="5400"/>
              </a:lnSpc>
              <a:defRPr sz="5400" b="1" i="0" cap="all" spc="0" baseline="0">
                <a:solidFill>
                  <a:schemeClr val="bg1"/>
                </a:solidFill>
              </a:defRPr>
            </a:lvl1pPr>
          </a:lstStyle>
          <a:p>
            <a:r>
              <a:rPr lang="en-US"/>
              <a:t>Click to edit Master title style</a:t>
            </a:r>
          </a:p>
        </p:txBody>
      </p:sp>
      <p:cxnSp>
        <p:nvCxnSpPr>
          <p:cNvPr id="9" name="Straight Connector 8">
            <a:extLst>
              <a:ext uri="{FF2B5EF4-FFF2-40B4-BE49-F238E27FC236}">
                <a16:creationId xmlns:a16="http://schemas.microsoft.com/office/drawing/2014/main" id="{8E825845-66DD-4B77-A729-CD97D156FE6C}"/>
              </a:ext>
              <a:ext uri="{C183D7F6-B498-43B3-948B-1728B52AA6E4}">
                <adec:decorative xmlns:adec="http://schemas.microsoft.com/office/drawing/2017/decorative" val="1"/>
              </a:ext>
            </a:extLst>
          </p:cNvPr>
          <p:cNvCxnSpPr>
            <a:cxnSpLocks/>
          </p:cNvCxnSpPr>
          <p:nvPr userDrawn="1"/>
        </p:nvCxnSpPr>
        <p:spPr>
          <a:xfrm>
            <a:off x="1280160" y="0"/>
            <a:ext cx="0" cy="335280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grpSp>
        <p:nvGrpSpPr>
          <p:cNvPr id="4" name="Group 3">
            <a:extLst>
              <a:ext uri="{FF2B5EF4-FFF2-40B4-BE49-F238E27FC236}">
                <a16:creationId xmlns:a16="http://schemas.microsoft.com/office/drawing/2014/main" id="{22749162-63A5-5BF9-895E-B0577A6C47E0}"/>
              </a:ext>
              <a:ext uri="{C183D7F6-B498-43B3-948B-1728B52AA6E4}">
                <adec:decorative xmlns:adec="http://schemas.microsoft.com/office/drawing/2017/decorative" val="1"/>
              </a:ext>
            </a:extLst>
          </p:cNvPr>
          <p:cNvGrpSpPr/>
          <p:nvPr userDrawn="1"/>
        </p:nvGrpSpPr>
        <p:grpSpPr>
          <a:xfrm rot="19670435">
            <a:off x="7632743" y="794953"/>
            <a:ext cx="465456" cy="581432"/>
            <a:chOff x="7843462" y="2744546"/>
            <a:chExt cx="465456" cy="581432"/>
          </a:xfrm>
        </p:grpSpPr>
        <p:sp>
          <p:nvSpPr>
            <p:cNvPr id="19" name="Graphic 12">
              <a:extLst>
                <a:ext uri="{FF2B5EF4-FFF2-40B4-BE49-F238E27FC236}">
                  <a16:creationId xmlns:a16="http://schemas.microsoft.com/office/drawing/2014/main" id="{818B4386-1FCF-4ACE-BE25-AF9CC5E2256F}"/>
                </a:ext>
              </a:extLst>
            </p:cNvPr>
            <p:cNvSpPr/>
            <p:nvPr userDrawn="1"/>
          </p:nvSpPr>
          <p:spPr>
            <a:xfrm>
              <a:off x="8217780" y="2973840"/>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sp>
          <p:nvSpPr>
            <p:cNvPr id="21" name="Graphic 13">
              <a:extLst>
                <a:ext uri="{FF2B5EF4-FFF2-40B4-BE49-F238E27FC236}">
                  <a16:creationId xmlns:a16="http://schemas.microsoft.com/office/drawing/2014/main" id="{19319560-50ED-4963-A2CF-74663239D426}"/>
                </a:ext>
              </a:extLst>
            </p:cNvPr>
            <p:cNvSpPr/>
            <p:nvPr userDrawn="1"/>
          </p:nvSpPr>
          <p:spPr>
            <a:xfrm>
              <a:off x="7859002" y="2744546"/>
              <a:ext cx="139038" cy="139038"/>
            </a:xfrm>
            <a:custGeom>
              <a:avLst/>
              <a:gdLst>
                <a:gd name="connsiteX0" fmla="*/ 129601 w 139038"/>
                <a:gd name="connsiteY0" fmla="*/ 60082 h 139038"/>
                <a:gd name="connsiteX1" fmla="*/ 78956 w 139038"/>
                <a:gd name="connsiteY1" fmla="*/ 60082 h 139038"/>
                <a:gd name="connsiteX2" fmla="*/ 78956 w 139038"/>
                <a:gd name="connsiteY2" fmla="*/ 9437 h 139038"/>
                <a:gd name="connsiteX3" fmla="*/ 69519 w 139038"/>
                <a:gd name="connsiteY3" fmla="*/ 0 h 139038"/>
                <a:gd name="connsiteX4" fmla="*/ 60082 w 139038"/>
                <a:gd name="connsiteY4" fmla="*/ 9437 h 139038"/>
                <a:gd name="connsiteX5" fmla="*/ 60082 w 139038"/>
                <a:gd name="connsiteY5" fmla="*/ 60082 h 139038"/>
                <a:gd name="connsiteX6" fmla="*/ 9437 w 139038"/>
                <a:gd name="connsiteY6" fmla="*/ 60082 h 139038"/>
                <a:gd name="connsiteX7" fmla="*/ 0 w 139038"/>
                <a:gd name="connsiteY7" fmla="*/ 69519 h 139038"/>
                <a:gd name="connsiteX8" fmla="*/ 9437 w 139038"/>
                <a:gd name="connsiteY8" fmla="*/ 78956 h 139038"/>
                <a:gd name="connsiteX9" fmla="*/ 60082 w 139038"/>
                <a:gd name="connsiteY9" fmla="*/ 78956 h 139038"/>
                <a:gd name="connsiteX10" fmla="*/ 60082 w 139038"/>
                <a:gd name="connsiteY10" fmla="*/ 129601 h 139038"/>
                <a:gd name="connsiteX11" fmla="*/ 69519 w 139038"/>
                <a:gd name="connsiteY11" fmla="*/ 139038 h 139038"/>
                <a:gd name="connsiteX12" fmla="*/ 78956 w 139038"/>
                <a:gd name="connsiteY12" fmla="*/ 129601 h 139038"/>
                <a:gd name="connsiteX13" fmla="*/ 78956 w 139038"/>
                <a:gd name="connsiteY13" fmla="*/ 78956 h 139038"/>
                <a:gd name="connsiteX14" fmla="*/ 129601 w 139038"/>
                <a:gd name="connsiteY14" fmla="*/ 78956 h 139038"/>
                <a:gd name="connsiteX15" fmla="*/ 139038 w 139038"/>
                <a:gd name="connsiteY15" fmla="*/ 69519 h 139038"/>
                <a:gd name="connsiteX16" fmla="*/ 129601 w 139038"/>
                <a:gd name="connsiteY16" fmla="*/ 60082 h 139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8" h="139038">
                  <a:moveTo>
                    <a:pt x="129601" y="60082"/>
                  </a:moveTo>
                  <a:lnTo>
                    <a:pt x="78956" y="60082"/>
                  </a:lnTo>
                  <a:lnTo>
                    <a:pt x="78956" y="9437"/>
                  </a:lnTo>
                  <a:cubicBezTo>
                    <a:pt x="78956" y="4225"/>
                    <a:pt x="74731" y="0"/>
                    <a:pt x="69519" y="0"/>
                  </a:cubicBezTo>
                  <a:cubicBezTo>
                    <a:pt x="64307" y="0"/>
                    <a:pt x="60082" y="4225"/>
                    <a:pt x="60082" y="9437"/>
                  </a:cubicBezTo>
                  <a:lnTo>
                    <a:pt x="60082" y="60082"/>
                  </a:lnTo>
                  <a:lnTo>
                    <a:pt x="9437" y="60082"/>
                  </a:lnTo>
                  <a:cubicBezTo>
                    <a:pt x="4225" y="60082"/>
                    <a:pt x="0" y="64307"/>
                    <a:pt x="0" y="69519"/>
                  </a:cubicBezTo>
                  <a:cubicBezTo>
                    <a:pt x="0" y="74731"/>
                    <a:pt x="4225" y="78956"/>
                    <a:pt x="9437" y="78956"/>
                  </a:cubicBezTo>
                  <a:lnTo>
                    <a:pt x="60082" y="78956"/>
                  </a:lnTo>
                  <a:lnTo>
                    <a:pt x="60082" y="129601"/>
                  </a:lnTo>
                  <a:cubicBezTo>
                    <a:pt x="60082" y="134813"/>
                    <a:pt x="64307" y="139038"/>
                    <a:pt x="69519" y="139038"/>
                  </a:cubicBezTo>
                  <a:cubicBezTo>
                    <a:pt x="74731" y="139038"/>
                    <a:pt x="78956" y="134813"/>
                    <a:pt x="78956" y="129601"/>
                  </a:cubicBezTo>
                  <a:lnTo>
                    <a:pt x="78956" y="78956"/>
                  </a:lnTo>
                  <a:lnTo>
                    <a:pt x="129601" y="78956"/>
                  </a:lnTo>
                  <a:cubicBezTo>
                    <a:pt x="134813" y="78956"/>
                    <a:pt x="139038" y="74731"/>
                    <a:pt x="139038" y="69519"/>
                  </a:cubicBezTo>
                  <a:cubicBezTo>
                    <a:pt x="139038" y="64307"/>
                    <a:pt x="134813" y="60082"/>
                    <a:pt x="129601" y="60082"/>
                  </a:cubicBezTo>
                  <a:close/>
                </a:path>
              </a:pathLst>
            </a:custGeom>
            <a:solidFill>
              <a:schemeClr val="bg1"/>
            </a:solidFill>
            <a:ln w="603" cap="flat">
              <a:noFill/>
              <a:prstDash val="solid"/>
              <a:miter/>
            </a:ln>
          </p:spPr>
          <p:txBody>
            <a:bodyPr rtlCol="0" anchor="ctr"/>
            <a:lstStyle/>
            <a:p>
              <a:endParaRPr lang="en-US"/>
            </a:p>
          </p:txBody>
        </p:sp>
        <p:sp>
          <p:nvSpPr>
            <p:cNvPr id="23" name="Graphic 15">
              <a:extLst>
                <a:ext uri="{FF2B5EF4-FFF2-40B4-BE49-F238E27FC236}">
                  <a16:creationId xmlns:a16="http://schemas.microsoft.com/office/drawing/2014/main" id="{E5ABBDAD-943D-48F3-9C80-B29C48966C79}"/>
                </a:ext>
              </a:extLst>
            </p:cNvPr>
            <p:cNvSpPr/>
            <p:nvPr userDrawn="1"/>
          </p:nvSpPr>
          <p:spPr>
            <a:xfrm>
              <a:off x="7843462" y="3198265"/>
              <a:ext cx="127713" cy="127713"/>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chemeClr val="bg1"/>
            </a:solidFill>
            <a:ln w="610" cap="flat">
              <a:noFill/>
              <a:prstDash val="solid"/>
              <a:miter/>
            </a:ln>
          </p:spPr>
          <p:txBody>
            <a:bodyPr rtlCol="0" anchor="ctr"/>
            <a:lstStyle/>
            <a:p>
              <a:endParaRPr lang="en-US"/>
            </a:p>
          </p:txBody>
        </p:sp>
      </p:grpSp>
      <p:sp>
        <p:nvSpPr>
          <p:cNvPr id="3" name="Picture Placeholder 14">
            <a:extLst>
              <a:ext uri="{FF2B5EF4-FFF2-40B4-BE49-F238E27FC236}">
                <a16:creationId xmlns:a16="http://schemas.microsoft.com/office/drawing/2014/main" id="{01D87F51-D69B-9038-0566-4FDC355AB6F0}"/>
              </a:ext>
            </a:extLst>
          </p:cNvPr>
          <p:cNvSpPr>
            <a:spLocks noGrp="1"/>
          </p:cNvSpPr>
          <p:nvPr>
            <p:ph type="pic" sz="quarter" idx="13" hasCustomPrompt="1"/>
          </p:nvPr>
        </p:nvSpPr>
        <p:spPr>
          <a:xfrm>
            <a:off x="8197587" y="411831"/>
            <a:ext cx="3521337" cy="3521344"/>
          </a:xfrm>
          <a:custGeom>
            <a:avLst/>
            <a:gdLst>
              <a:gd name="connsiteX0" fmla="*/ 2133823 w 4266960"/>
              <a:gd name="connsiteY0" fmla="*/ 0 h 4266968"/>
              <a:gd name="connsiteX1" fmla="*/ 4256628 w 4266960"/>
              <a:gd name="connsiteY1" fmla="*/ 1915652 h 4266968"/>
              <a:gd name="connsiteX2" fmla="*/ 4266960 w 4266960"/>
              <a:gd name="connsiteY2" fmla="*/ 2120258 h 4266968"/>
              <a:gd name="connsiteX3" fmla="*/ 4266960 w 4266960"/>
              <a:gd name="connsiteY3" fmla="*/ 2147389 h 4266968"/>
              <a:gd name="connsiteX4" fmla="*/ 4256628 w 4266960"/>
              <a:gd name="connsiteY4" fmla="*/ 2351994 h 4266968"/>
              <a:gd name="connsiteX5" fmla="*/ 2351994 w 4266960"/>
              <a:gd name="connsiteY5" fmla="*/ 4256629 h 4266968"/>
              <a:gd name="connsiteX6" fmla="*/ 2147230 w 4266960"/>
              <a:gd name="connsiteY6" fmla="*/ 4266968 h 4266968"/>
              <a:gd name="connsiteX7" fmla="*/ 2120416 w 4266960"/>
              <a:gd name="connsiteY7" fmla="*/ 4266968 h 4266968"/>
              <a:gd name="connsiteX8" fmla="*/ 1915652 w 4266960"/>
              <a:gd name="connsiteY8" fmla="*/ 4256629 h 4266968"/>
              <a:gd name="connsiteX9" fmla="*/ 0 w 4266960"/>
              <a:gd name="connsiteY9" fmla="*/ 2133823 h 4266968"/>
              <a:gd name="connsiteX10" fmla="*/ 2133823 w 4266960"/>
              <a:gd name="connsiteY10" fmla="*/ 0 h 4266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66960" h="4266968">
                <a:moveTo>
                  <a:pt x="2133823" y="0"/>
                </a:moveTo>
                <a:cubicBezTo>
                  <a:pt x="3238644" y="0"/>
                  <a:pt x="4147355" y="839660"/>
                  <a:pt x="4256628" y="1915652"/>
                </a:cubicBezTo>
                <a:lnTo>
                  <a:pt x="4266960" y="2120258"/>
                </a:lnTo>
                <a:lnTo>
                  <a:pt x="4266960" y="2147389"/>
                </a:lnTo>
                <a:lnTo>
                  <a:pt x="4256628" y="2351994"/>
                </a:lnTo>
                <a:cubicBezTo>
                  <a:pt x="4154640" y="3356254"/>
                  <a:pt x="3356253" y="4154640"/>
                  <a:pt x="2351994" y="4256629"/>
                </a:cubicBezTo>
                <a:lnTo>
                  <a:pt x="2147230" y="4266968"/>
                </a:lnTo>
                <a:lnTo>
                  <a:pt x="2120416" y="4266968"/>
                </a:lnTo>
                <a:lnTo>
                  <a:pt x="1915652" y="4256629"/>
                </a:lnTo>
                <a:cubicBezTo>
                  <a:pt x="839660" y="4147356"/>
                  <a:pt x="0" y="3238645"/>
                  <a:pt x="0" y="2133823"/>
                </a:cubicBezTo>
                <a:cubicBezTo>
                  <a:pt x="0" y="955346"/>
                  <a:pt x="955346" y="0"/>
                  <a:pt x="2133823" y="0"/>
                </a:cubicBezTo>
                <a:close/>
              </a:path>
            </a:pathLst>
          </a:custGeom>
        </p:spPr>
        <p:txBody>
          <a:bodyPr wrap="square" tIns="914400" anchor="t" anchorCtr="0">
            <a:noAutofit/>
          </a:bodyPr>
          <a:lstStyle>
            <a:lvl1pPr algn="ctr">
              <a:buNone/>
              <a:defRPr sz="1800">
                <a:solidFill>
                  <a:schemeClr val="bg1"/>
                </a:solidFill>
              </a:defRPr>
            </a:lvl1pPr>
          </a:lstStyle>
          <a:p>
            <a:r>
              <a:rPr lang="en-US"/>
              <a:t>Click to add picture</a:t>
            </a:r>
          </a:p>
        </p:txBody>
      </p:sp>
    </p:spTree>
    <p:extLst>
      <p:ext uri="{BB962C8B-B14F-4D97-AF65-F5344CB8AC3E}">
        <p14:creationId xmlns:p14="http://schemas.microsoft.com/office/powerpoint/2010/main" val="1951239695"/>
      </p:ext>
    </p:extLst>
  </p:cSld>
  <p:clrMapOvr>
    <a:masterClrMapping/>
  </p:clrMapOvr>
  <mc:AlternateContent xmlns:mc="http://schemas.openxmlformats.org/markup-compatibility/2006" xmlns:p14="http://schemas.microsoft.com/office/powerpoint/2010/main">
    <mc:Choice Requires="p14">
      <p:transition spd="slow" p14:dur="125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 Subtitle + Picture">
    <p:bg>
      <p:bgPr>
        <a:gradFill>
          <a:gsLst>
            <a:gs pos="100000">
              <a:schemeClr val="accent4"/>
            </a:gs>
            <a:gs pos="0">
              <a:schemeClr val="accent2"/>
            </a:gs>
          </a:gsLst>
          <a:lin ang="27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hasCustomPrompt="1"/>
          </p:nvPr>
        </p:nvSpPr>
        <p:spPr>
          <a:xfrm>
            <a:off x="1280159" y="640080"/>
            <a:ext cx="10302240" cy="1852046"/>
          </a:xfrm>
        </p:spPr>
        <p:txBody>
          <a:bodyPr lIns="0" tIns="0" rIns="0" bIns="0" anchor="b"/>
          <a:lstStyle>
            <a:lvl1pPr algn="l">
              <a:lnSpc>
                <a:spcPts val="5400"/>
              </a:lnSpc>
              <a:defRPr sz="5400" b="1" i="0" cap="all" spc="0" baseline="0">
                <a:solidFill>
                  <a:schemeClr val="bg1"/>
                </a:solidFill>
              </a:defRPr>
            </a:lvl1pPr>
          </a:lstStyle>
          <a:p>
            <a:r>
              <a:rPr lang="en-US"/>
              <a:t>Click to add title</a:t>
            </a:r>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hasCustomPrompt="1"/>
          </p:nvPr>
        </p:nvSpPr>
        <p:spPr>
          <a:xfrm>
            <a:off x="1280158" y="2588447"/>
            <a:ext cx="7853678" cy="726645"/>
          </a:xfrm>
        </p:spPr>
        <p:txBody>
          <a:bodyPr lIns="0" tIns="0" rIns="0" bIns="0" anchor="t" anchorCtr="0">
            <a:norm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a:t>Click to add text</a:t>
            </a:r>
          </a:p>
        </p:txBody>
      </p:sp>
      <p:cxnSp>
        <p:nvCxnSpPr>
          <p:cNvPr id="9" name="Straight Connector 8">
            <a:extLst>
              <a:ext uri="{FF2B5EF4-FFF2-40B4-BE49-F238E27FC236}">
                <a16:creationId xmlns:a16="http://schemas.microsoft.com/office/drawing/2014/main" id="{8E825845-66DD-4B77-A729-CD97D156FE6C}"/>
              </a:ext>
              <a:ext uri="{C183D7F6-B498-43B3-948B-1728B52AA6E4}">
                <adec:decorative xmlns:adec="http://schemas.microsoft.com/office/drawing/2017/decorative" val="1"/>
              </a:ext>
            </a:extLst>
          </p:cNvPr>
          <p:cNvCxnSpPr>
            <a:cxnSpLocks/>
          </p:cNvCxnSpPr>
          <p:nvPr userDrawn="1"/>
        </p:nvCxnSpPr>
        <p:spPr>
          <a:xfrm>
            <a:off x="1280160" y="3496322"/>
            <a:ext cx="0" cy="335280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grpSp>
        <p:nvGrpSpPr>
          <p:cNvPr id="4" name="Group 3">
            <a:extLst>
              <a:ext uri="{FF2B5EF4-FFF2-40B4-BE49-F238E27FC236}">
                <a16:creationId xmlns:a16="http://schemas.microsoft.com/office/drawing/2014/main" id="{22749162-63A5-5BF9-895E-B0577A6C47E0}"/>
              </a:ext>
              <a:ext uri="{C183D7F6-B498-43B3-948B-1728B52AA6E4}">
                <adec:decorative xmlns:adec="http://schemas.microsoft.com/office/drawing/2017/decorative" val="1"/>
              </a:ext>
            </a:extLst>
          </p:cNvPr>
          <p:cNvGrpSpPr/>
          <p:nvPr userDrawn="1"/>
        </p:nvGrpSpPr>
        <p:grpSpPr>
          <a:xfrm flipH="1">
            <a:off x="7659974" y="4456458"/>
            <a:ext cx="465456" cy="581432"/>
            <a:chOff x="7843462" y="2744546"/>
            <a:chExt cx="465456" cy="581432"/>
          </a:xfrm>
        </p:grpSpPr>
        <p:sp>
          <p:nvSpPr>
            <p:cNvPr id="19" name="Graphic 12">
              <a:extLst>
                <a:ext uri="{FF2B5EF4-FFF2-40B4-BE49-F238E27FC236}">
                  <a16:creationId xmlns:a16="http://schemas.microsoft.com/office/drawing/2014/main" id="{818B4386-1FCF-4ACE-BE25-AF9CC5E2256F}"/>
                </a:ext>
              </a:extLst>
            </p:cNvPr>
            <p:cNvSpPr/>
            <p:nvPr userDrawn="1"/>
          </p:nvSpPr>
          <p:spPr>
            <a:xfrm>
              <a:off x="8217780" y="2973840"/>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sp>
          <p:nvSpPr>
            <p:cNvPr id="21" name="Graphic 13">
              <a:extLst>
                <a:ext uri="{FF2B5EF4-FFF2-40B4-BE49-F238E27FC236}">
                  <a16:creationId xmlns:a16="http://schemas.microsoft.com/office/drawing/2014/main" id="{19319560-50ED-4963-A2CF-74663239D426}"/>
                </a:ext>
              </a:extLst>
            </p:cNvPr>
            <p:cNvSpPr/>
            <p:nvPr userDrawn="1"/>
          </p:nvSpPr>
          <p:spPr>
            <a:xfrm>
              <a:off x="7859002" y="2744546"/>
              <a:ext cx="139038" cy="139038"/>
            </a:xfrm>
            <a:custGeom>
              <a:avLst/>
              <a:gdLst>
                <a:gd name="connsiteX0" fmla="*/ 129601 w 139038"/>
                <a:gd name="connsiteY0" fmla="*/ 60082 h 139038"/>
                <a:gd name="connsiteX1" fmla="*/ 78956 w 139038"/>
                <a:gd name="connsiteY1" fmla="*/ 60082 h 139038"/>
                <a:gd name="connsiteX2" fmla="*/ 78956 w 139038"/>
                <a:gd name="connsiteY2" fmla="*/ 9437 h 139038"/>
                <a:gd name="connsiteX3" fmla="*/ 69519 w 139038"/>
                <a:gd name="connsiteY3" fmla="*/ 0 h 139038"/>
                <a:gd name="connsiteX4" fmla="*/ 60082 w 139038"/>
                <a:gd name="connsiteY4" fmla="*/ 9437 h 139038"/>
                <a:gd name="connsiteX5" fmla="*/ 60082 w 139038"/>
                <a:gd name="connsiteY5" fmla="*/ 60082 h 139038"/>
                <a:gd name="connsiteX6" fmla="*/ 9437 w 139038"/>
                <a:gd name="connsiteY6" fmla="*/ 60082 h 139038"/>
                <a:gd name="connsiteX7" fmla="*/ 0 w 139038"/>
                <a:gd name="connsiteY7" fmla="*/ 69519 h 139038"/>
                <a:gd name="connsiteX8" fmla="*/ 9437 w 139038"/>
                <a:gd name="connsiteY8" fmla="*/ 78956 h 139038"/>
                <a:gd name="connsiteX9" fmla="*/ 60082 w 139038"/>
                <a:gd name="connsiteY9" fmla="*/ 78956 h 139038"/>
                <a:gd name="connsiteX10" fmla="*/ 60082 w 139038"/>
                <a:gd name="connsiteY10" fmla="*/ 129601 h 139038"/>
                <a:gd name="connsiteX11" fmla="*/ 69519 w 139038"/>
                <a:gd name="connsiteY11" fmla="*/ 139038 h 139038"/>
                <a:gd name="connsiteX12" fmla="*/ 78956 w 139038"/>
                <a:gd name="connsiteY12" fmla="*/ 129601 h 139038"/>
                <a:gd name="connsiteX13" fmla="*/ 78956 w 139038"/>
                <a:gd name="connsiteY13" fmla="*/ 78956 h 139038"/>
                <a:gd name="connsiteX14" fmla="*/ 129601 w 139038"/>
                <a:gd name="connsiteY14" fmla="*/ 78956 h 139038"/>
                <a:gd name="connsiteX15" fmla="*/ 139038 w 139038"/>
                <a:gd name="connsiteY15" fmla="*/ 69519 h 139038"/>
                <a:gd name="connsiteX16" fmla="*/ 129601 w 139038"/>
                <a:gd name="connsiteY16" fmla="*/ 60082 h 139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8" h="139038">
                  <a:moveTo>
                    <a:pt x="129601" y="60082"/>
                  </a:moveTo>
                  <a:lnTo>
                    <a:pt x="78956" y="60082"/>
                  </a:lnTo>
                  <a:lnTo>
                    <a:pt x="78956" y="9437"/>
                  </a:lnTo>
                  <a:cubicBezTo>
                    <a:pt x="78956" y="4225"/>
                    <a:pt x="74731" y="0"/>
                    <a:pt x="69519" y="0"/>
                  </a:cubicBezTo>
                  <a:cubicBezTo>
                    <a:pt x="64307" y="0"/>
                    <a:pt x="60082" y="4225"/>
                    <a:pt x="60082" y="9437"/>
                  </a:cubicBezTo>
                  <a:lnTo>
                    <a:pt x="60082" y="60082"/>
                  </a:lnTo>
                  <a:lnTo>
                    <a:pt x="9437" y="60082"/>
                  </a:lnTo>
                  <a:cubicBezTo>
                    <a:pt x="4225" y="60082"/>
                    <a:pt x="0" y="64307"/>
                    <a:pt x="0" y="69519"/>
                  </a:cubicBezTo>
                  <a:cubicBezTo>
                    <a:pt x="0" y="74731"/>
                    <a:pt x="4225" y="78956"/>
                    <a:pt x="9437" y="78956"/>
                  </a:cubicBezTo>
                  <a:lnTo>
                    <a:pt x="60082" y="78956"/>
                  </a:lnTo>
                  <a:lnTo>
                    <a:pt x="60082" y="129601"/>
                  </a:lnTo>
                  <a:cubicBezTo>
                    <a:pt x="60082" y="134813"/>
                    <a:pt x="64307" y="139038"/>
                    <a:pt x="69519" y="139038"/>
                  </a:cubicBezTo>
                  <a:cubicBezTo>
                    <a:pt x="74731" y="139038"/>
                    <a:pt x="78956" y="134813"/>
                    <a:pt x="78956" y="129601"/>
                  </a:cubicBezTo>
                  <a:lnTo>
                    <a:pt x="78956" y="78956"/>
                  </a:lnTo>
                  <a:lnTo>
                    <a:pt x="129601" y="78956"/>
                  </a:lnTo>
                  <a:cubicBezTo>
                    <a:pt x="134813" y="78956"/>
                    <a:pt x="139038" y="74731"/>
                    <a:pt x="139038" y="69519"/>
                  </a:cubicBezTo>
                  <a:cubicBezTo>
                    <a:pt x="139038" y="64307"/>
                    <a:pt x="134813" y="60082"/>
                    <a:pt x="129601" y="60082"/>
                  </a:cubicBezTo>
                  <a:close/>
                </a:path>
              </a:pathLst>
            </a:custGeom>
            <a:solidFill>
              <a:schemeClr val="bg1"/>
            </a:solidFill>
            <a:ln w="603" cap="flat">
              <a:noFill/>
              <a:prstDash val="solid"/>
              <a:miter/>
            </a:ln>
          </p:spPr>
          <p:txBody>
            <a:bodyPr rtlCol="0" anchor="ctr"/>
            <a:lstStyle/>
            <a:p>
              <a:endParaRPr lang="en-US"/>
            </a:p>
          </p:txBody>
        </p:sp>
        <p:sp>
          <p:nvSpPr>
            <p:cNvPr id="23" name="Graphic 15">
              <a:extLst>
                <a:ext uri="{FF2B5EF4-FFF2-40B4-BE49-F238E27FC236}">
                  <a16:creationId xmlns:a16="http://schemas.microsoft.com/office/drawing/2014/main" id="{E5ABBDAD-943D-48F3-9C80-B29C48966C79}"/>
                </a:ext>
              </a:extLst>
            </p:cNvPr>
            <p:cNvSpPr/>
            <p:nvPr userDrawn="1"/>
          </p:nvSpPr>
          <p:spPr>
            <a:xfrm>
              <a:off x="7843462" y="3198265"/>
              <a:ext cx="127713" cy="127713"/>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chemeClr val="bg1"/>
            </a:solidFill>
            <a:ln w="610" cap="flat">
              <a:noFill/>
              <a:prstDash val="solid"/>
              <a:miter/>
            </a:ln>
          </p:spPr>
          <p:txBody>
            <a:bodyPr rtlCol="0" anchor="ctr"/>
            <a:lstStyle/>
            <a:p>
              <a:endParaRPr lang="en-US"/>
            </a:p>
          </p:txBody>
        </p:sp>
      </p:grpSp>
      <p:sp>
        <p:nvSpPr>
          <p:cNvPr id="5" name="Picture Placeholder 14">
            <a:extLst>
              <a:ext uri="{FF2B5EF4-FFF2-40B4-BE49-F238E27FC236}">
                <a16:creationId xmlns:a16="http://schemas.microsoft.com/office/drawing/2014/main" id="{5DDB7824-50BA-B12F-AD49-CA8953CA3A0E}"/>
              </a:ext>
            </a:extLst>
          </p:cNvPr>
          <p:cNvSpPr>
            <a:spLocks noGrp="1"/>
          </p:cNvSpPr>
          <p:nvPr>
            <p:ph type="pic" sz="quarter" idx="13" hasCustomPrompt="1"/>
          </p:nvPr>
        </p:nvSpPr>
        <p:spPr>
          <a:xfrm>
            <a:off x="8536252" y="3205313"/>
            <a:ext cx="3043077" cy="3043083"/>
          </a:xfrm>
          <a:custGeom>
            <a:avLst/>
            <a:gdLst>
              <a:gd name="connsiteX0" fmla="*/ 2133823 w 4266960"/>
              <a:gd name="connsiteY0" fmla="*/ 0 h 4266968"/>
              <a:gd name="connsiteX1" fmla="*/ 4256628 w 4266960"/>
              <a:gd name="connsiteY1" fmla="*/ 1915652 h 4266968"/>
              <a:gd name="connsiteX2" fmla="*/ 4266960 w 4266960"/>
              <a:gd name="connsiteY2" fmla="*/ 2120258 h 4266968"/>
              <a:gd name="connsiteX3" fmla="*/ 4266960 w 4266960"/>
              <a:gd name="connsiteY3" fmla="*/ 2147389 h 4266968"/>
              <a:gd name="connsiteX4" fmla="*/ 4256628 w 4266960"/>
              <a:gd name="connsiteY4" fmla="*/ 2351994 h 4266968"/>
              <a:gd name="connsiteX5" fmla="*/ 2351994 w 4266960"/>
              <a:gd name="connsiteY5" fmla="*/ 4256629 h 4266968"/>
              <a:gd name="connsiteX6" fmla="*/ 2147230 w 4266960"/>
              <a:gd name="connsiteY6" fmla="*/ 4266968 h 4266968"/>
              <a:gd name="connsiteX7" fmla="*/ 2120416 w 4266960"/>
              <a:gd name="connsiteY7" fmla="*/ 4266968 h 4266968"/>
              <a:gd name="connsiteX8" fmla="*/ 1915652 w 4266960"/>
              <a:gd name="connsiteY8" fmla="*/ 4256629 h 4266968"/>
              <a:gd name="connsiteX9" fmla="*/ 0 w 4266960"/>
              <a:gd name="connsiteY9" fmla="*/ 2133823 h 4266968"/>
              <a:gd name="connsiteX10" fmla="*/ 2133823 w 4266960"/>
              <a:gd name="connsiteY10" fmla="*/ 0 h 4266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66960" h="4266968">
                <a:moveTo>
                  <a:pt x="2133823" y="0"/>
                </a:moveTo>
                <a:cubicBezTo>
                  <a:pt x="3238644" y="0"/>
                  <a:pt x="4147355" y="839660"/>
                  <a:pt x="4256628" y="1915652"/>
                </a:cubicBezTo>
                <a:lnTo>
                  <a:pt x="4266960" y="2120258"/>
                </a:lnTo>
                <a:lnTo>
                  <a:pt x="4266960" y="2147389"/>
                </a:lnTo>
                <a:lnTo>
                  <a:pt x="4256628" y="2351994"/>
                </a:lnTo>
                <a:cubicBezTo>
                  <a:pt x="4154640" y="3356254"/>
                  <a:pt x="3356253" y="4154640"/>
                  <a:pt x="2351994" y="4256629"/>
                </a:cubicBezTo>
                <a:lnTo>
                  <a:pt x="2147230" y="4266968"/>
                </a:lnTo>
                <a:lnTo>
                  <a:pt x="2120416" y="4266968"/>
                </a:lnTo>
                <a:lnTo>
                  <a:pt x="1915652" y="4256629"/>
                </a:lnTo>
                <a:cubicBezTo>
                  <a:pt x="839660" y="4147356"/>
                  <a:pt x="0" y="3238645"/>
                  <a:pt x="0" y="2133823"/>
                </a:cubicBezTo>
                <a:cubicBezTo>
                  <a:pt x="0" y="955346"/>
                  <a:pt x="955346" y="0"/>
                  <a:pt x="2133823" y="0"/>
                </a:cubicBezTo>
                <a:close/>
              </a:path>
            </a:pathLst>
          </a:custGeom>
        </p:spPr>
        <p:txBody>
          <a:bodyPr wrap="square" tIns="914400" anchor="t" anchorCtr="0">
            <a:noAutofit/>
          </a:bodyPr>
          <a:lstStyle>
            <a:lvl1pPr algn="ctr">
              <a:buNone/>
              <a:defRPr sz="1800">
                <a:solidFill>
                  <a:schemeClr val="bg1"/>
                </a:solidFill>
              </a:defRPr>
            </a:lvl1pPr>
          </a:lstStyle>
          <a:p>
            <a:r>
              <a:rPr lang="en-US"/>
              <a:t>Click to add picture</a:t>
            </a:r>
          </a:p>
        </p:txBody>
      </p:sp>
    </p:spTree>
    <p:extLst>
      <p:ext uri="{BB962C8B-B14F-4D97-AF65-F5344CB8AC3E}">
        <p14:creationId xmlns:p14="http://schemas.microsoft.com/office/powerpoint/2010/main" val="652645656"/>
      </p:ext>
    </p:extLst>
  </p:cSld>
  <p:clrMapOvr>
    <a:masterClrMapping/>
  </p:clrMapOvr>
  <mc:AlternateContent xmlns:mc="http://schemas.openxmlformats.org/markup-compatibility/2006" xmlns:p14="http://schemas.microsoft.com/office/powerpoint/2010/main">
    <mc:Choice Requires="p14">
      <p:transition spd="slow" p14:dur="125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imag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CF8C-1EA0-4E47-AC60-CAC3B80A3C5D}"/>
              </a:ext>
            </a:extLst>
          </p:cNvPr>
          <p:cNvSpPr>
            <a:spLocks noGrp="1"/>
          </p:cNvSpPr>
          <p:nvPr>
            <p:ph type="title" hasCustomPrompt="1"/>
          </p:nvPr>
        </p:nvSpPr>
        <p:spPr>
          <a:xfrm>
            <a:off x="4114800" y="640080"/>
            <a:ext cx="7498080" cy="1280160"/>
          </a:xfrm>
        </p:spPr>
        <p:txBody>
          <a:bodyPr lIns="0" tIns="0" rIns="0" bIns="0" anchor="b" anchorCtr="0"/>
          <a:lstStyle>
            <a:lvl1pPr>
              <a:defRPr sz="4000" b="1" cap="all" spc="0" baseline="0"/>
            </a:lvl1pPr>
          </a:lstStyle>
          <a:p>
            <a:r>
              <a:rPr lang="en-US"/>
              <a:t>Click to add title</a:t>
            </a:r>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a:xfrm>
            <a:off x="484632" y="722376"/>
            <a:ext cx="520991" cy="517379"/>
          </a:xfrm>
        </p:spPr>
        <p:txBody>
          <a:bodyPr anchor="t" anchorCtr="0"/>
          <a:lstStyle>
            <a:lvl1pPr>
              <a:defRPr>
                <a:solidFill>
                  <a:schemeClr val="accent2"/>
                </a:solidFill>
              </a:defRPr>
            </a:lvl1pPr>
          </a:lstStyle>
          <a:p>
            <a:fld id="{D8DA9DAA-006C-4F4B-980E-E3DF019B24E2}" type="slidenum">
              <a:rPr lang="en-US" smtClean="0"/>
              <a:pPr/>
              <a:t>‹#›</a:t>
            </a:fld>
            <a:endParaRPr lang="en-US"/>
          </a:p>
        </p:txBody>
      </p:sp>
      <p:sp>
        <p:nvSpPr>
          <p:cNvPr id="15" name="Picture Placeholder 14">
            <a:extLst>
              <a:ext uri="{FF2B5EF4-FFF2-40B4-BE49-F238E27FC236}">
                <a16:creationId xmlns:a16="http://schemas.microsoft.com/office/drawing/2014/main" id="{E62FC6D8-DD87-4B93-8491-43C84EE63FE2}"/>
              </a:ext>
            </a:extLst>
          </p:cNvPr>
          <p:cNvSpPr>
            <a:spLocks noGrp="1"/>
          </p:cNvSpPr>
          <p:nvPr>
            <p:ph type="pic" sz="quarter" idx="13" hasCustomPrompt="1"/>
          </p:nvPr>
        </p:nvSpPr>
        <p:spPr>
          <a:xfrm>
            <a:off x="1317615" y="895646"/>
            <a:ext cx="1956925" cy="1956928"/>
          </a:xfrm>
          <a:custGeom>
            <a:avLst/>
            <a:gdLst>
              <a:gd name="connsiteX0" fmla="*/ 2133823 w 4266960"/>
              <a:gd name="connsiteY0" fmla="*/ 0 h 4266968"/>
              <a:gd name="connsiteX1" fmla="*/ 4256628 w 4266960"/>
              <a:gd name="connsiteY1" fmla="*/ 1915652 h 4266968"/>
              <a:gd name="connsiteX2" fmla="*/ 4266960 w 4266960"/>
              <a:gd name="connsiteY2" fmla="*/ 2120258 h 4266968"/>
              <a:gd name="connsiteX3" fmla="*/ 4266960 w 4266960"/>
              <a:gd name="connsiteY3" fmla="*/ 2147389 h 4266968"/>
              <a:gd name="connsiteX4" fmla="*/ 4256628 w 4266960"/>
              <a:gd name="connsiteY4" fmla="*/ 2351994 h 4266968"/>
              <a:gd name="connsiteX5" fmla="*/ 2351994 w 4266960"/>
              <a:gd name="connsiteY5" fmla="*/ 4256629 h 4266968"/>
              <a:gd name="connsiteX6" fmla="*/ 2147230 w 4266960"/>
              <a:gd name="connsiteY6" fmla="*/ 4266968 h 4266968"/>
              <a:gd name="connsiteX7" fmla="*/ 2120416 w 4266960"/>
              <a:gd name="connsiteY7" fmla="*/ 4266968 h 4266968"/>
              <a:gd name="connsiteX8" fmla="*/ 1915652 w 4266960"/>
              <a:gd name="connsiteY8" fmla="*/ 4256629 h 4266968"/>
              <a:gd name="connsiteX9" fmla="*/ 0 w 4266960"/>
              <a:gd name="connsiteY9" fmla="*/ 2133823 h 4266968"/>
              <a:gd name="connsiteX10" fmla="*/ 2133823 w 4266960"/>
              <a:gd name="connsiteY10" fmla="*/ 0 h 4266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66960" h="4266968">
                <a:moveTo>
                  <a:pt x="2133823" y="0"/>
                </a:moveTo>
                <a:cubicBezTo>
                  <a:pt x="3238644" y="0"/>
                  <a:pt x="4147355" y="839660"/>
                  <a:pt x="4256628" y="1915652"/>
                </a:cubicBezTo>
                <a:lnTo>
                  <a:pt x="4266960" y="2120258"/>
                </a:lnTo>
                <a:lnTo>
                  <a:pt x="4266960" y="2147389"/>
                </a:lnTo>
                <a:lnTo>
                  <a:pt x="4256628" y="2351994"/>
                </a:lnTo>
                <a:cubicBezTo>
                  <a:pt x="4154640" y="3356254"/>
                  <a:pt x="3356253" y="4154640"/>
                  <a:pt x="2351994" y="4256629"/>
                </a:cubicBezTo>
                <a:lnTo>
                  <a:pt x="2147230" y="4266968"/>
                </a:lnTo>
                <a:lnTo>
                  <a:pt x="2120416" y="4266968"/>
                </a:lnTo>
                <a:lnTo>
                  <a:pt x="1915652" y="4256629"/>
                </a:lnTo>
                <a:cubicBezTo>
                  <a:pt x="839660" y="4147356"/>
                  <a:pt x="0" y="3238645"/>
                  <a:pt x="0" y="2133823"/>
                </a:cubicBezTo>
                <a:cubicBezTo>
                  <a:pt x="0" y="955346"/>
                  <a:pt x="955346" y="0"/>
                  <a:pt x="2133823" y="0"/>
                </a:cubicBezTo>
                <a:close/>
              </a:path>
            </a:pathLst>
          </a:custGeom>
        </p:spPr>
        <p:txBody>
          <a:bodyPr wrap="square" tIns="91440" anchor="t" anchorCtr="0">
            <a:noAutofit/>
          </a:bodyPr>
          <a:lstStyle>
            <a:lvl1pPr algn="ctr">
              <a:buNone/>
              <a:defRPr sz="1800"/>
            </a:lvl1pPr>
          </a:lstStyle>
          <a:p>
            <a:r>
              <a:rPr lang="en-US"/>
              <a:t>Click to add picture</a:t>
            </a:r>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hasCustomPrompt="1"/>
          </p:nvPr>
        </p:nvSpPr>
        <p:spPr>
          <a:xfrm>
            <a:off x="4114800" y="2194560"/>
            <a:ext cx="7498080" cy="4023360"/>
          </a:xfrm>
        </p:spPr>
        <p:txBody>
          <a:bodyPr lIns="0" tIns="0" rIns="0" bIns="0">
            <a:noAutofit/>
          </a:bodyPr>
          <a:lstStyle>
            <a:lvl1pPr marL="0" indent="0">
              <a:lnSpc>
                <a:spcPct val="110000"/>
              </a:lnSpc>
              <a:buNone/>
              <a:defRPr sz="1800"/>
            </a:lvl1pPr>
            <a:lvl2pPr marL="228600">
              <a:defRPr sz="1600"/>
            </a:lvl2pPr>
            <a:lvl3pPr marL="457200">
              <a:defRPr sz="1400"/>
            </a:lvl3pPr>
            <a:lvl4pPr marL="685800">
              <a:defRPr sz="1200"/>
            </a:lvl4pPr>
            <a:lvl5pPr>
              <a:defRPr sz="1400"/>
            </a:lvl5pPr>
          </a:lstStyle>
          <a:p>
            <a:pPr lvl="0"/>
            <a:r>
              <a:rPr lang="en-US"/>
              <a:t>Click to add text</a:t>
            </a:r>
          </a:p>
          <a:p>
            <a:pPr lvl="1"/>
            <a:r>
              <a:rPr lang="en-US"/>
              <a:t>Second level</a:t>
            </a:r>
          </a:p>
          <a:p>
            <a:pPr lvl="2"/>
            <a:r>
              <a:rPr lang="en-US"/>
              <a:t>Third level</a:t>
            </a:r>
          </a:p>
          <a:p>
            <a:pPr lvl="3"/>
            <a:r>
              <a:rPr lang="en-US"/>
              <a:t>Fourth level</a:t>
            </a:r>
          </a:p>
        </p:txBody>
      </p:sp>
      <p:grpSp>
        <p:nvGrpSpPr>
          <p:cNvPr id="7" name="Group 6">
            <a:extLst>
              <a:ext uri="{FF2B5EF4-FFF2-40B4-BE49-F238E27FC236}">
                <a16:creationId xmlns:a16="http://schemas.microsoft.com/office/drawing/2014/main" id="{758B5E78-A531-681D-1312-F21B52D066B8}"/>
              </a:ext>
              <a:ext uri="{C183D7F6-B498-43B3-948B-1728B52AA6E4}">
                <adec:decorative xmlns:adec="http://schemas.microsoft.com/office/drawing/2017/decorative" val="1"/>
              </a:ext>
            </a:extLst>
          </p:cNvPr>
          <p:cNvGrpSpPr/>
          <p:nvPr userDrawn="1"/>
        </p:nvGrpSpPr>
        <p:grpSpPr>
          <a:xfrm>
            <a:off x="2970685" y="620661"/>
            <a:ext cx="403448" cy="381782"/>
            <a:chOff x="10969280" y="1780012"/>
            <a:chExt cx="403448" cy="381782"/>
          </a:xfrm>
        </p:grpSpPr>
        <p:sp>
          <p:nvSpPr>
            <p:cNvPr id="17" name="Graphic 10">
              <a:extLst>
                <a:ext uri="{FF2B5EF4-FFF2-40B4-BE49-F238E27FC236}">
                  <a16:creationId xmlns:a16="http://schemas.microsoft.com/office/drawing/2014/main" id="{AAD06B87-D9B2-4F94-B734-A8F039A2033F}"/>
                </a:ext>
                <a:ext uri="{C183D7F6-B498-43B3-948B-1728B52AA6E4}">
                  <adec:decorative xmlns:adec="http://schemas.microsoft.com/office/drawing/2017/decorative" val="1"/>
                </a:ext>
              </a:extLst>
            </p:cNvPr>
            <p:cNvSpPr/>
            <p:nvPr userDrawn="1"/>
          </p:nvSpPr>
          <p:spPr>
            <a:xfrm>
              <a:off x="11281590" y="2070656"/>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9" name="Graphic 11">
              <a:extLst>
                <a:ext uri="{FF2B5EF4-FFF2-40B4-BE49-F238E27FC236}">
                  <a16:creationId xmlns:a16="http://schemas.microsoft.com/office/drawing/2014/main" id="{BB13A13C-36EA-4B13-9175-C5FE95B34D33}"/>
                </a:ext>
                <a:ext uri="{C183D7F6-B498-43B3-948B-1728B52AA6E4}">
                  <adec:decorative xmlns:adec="http://schemas.microsoft.com/office/drawing/2017/decorative" val="1"/>
                </a:ext>
              </a:extLst>
            </p:cNvPr>
            <p:cNvSpPr/>
            <p:nvPr userDrawn="1"/>
          </p:nvSpPr>
          <p:spPr>
            <a:xfrm>
              <a:off x="10969280" y="178001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grpSp>
      <p:sp>
        <p:nvSpPr>
          <p:cNvPr id="4" name="Footer Placeholder 8">
            <a:extLst>
              <a:ext uri="{FF2B5EF4-FFF2-40B4-BE49-F238E27FC236}">
                <a16:creationId xmlns:a16="http://schemas.microsoft.com/office/drawing/2014/main" id="{5189CAD3-7011-6481-11F8-05B5CB106F01}"/>
              </a:ext>
            </a:extLst>
          </p:cNvPr>
          <p:cNvSpPr>
            <a:spLocks noGrp="1"/>
          </p:cNvSpPr>
          <p:nvPr>
            <p:ph type="ftr" sz="quarter" idx="17"/>
          </p:nvPr>
        </p:nvSpPr>
        <p:spPr>
          <a:xfrm>
            <a:off x="1280160" y="6356350"/>
            <a:ext cx="4114800" cy="365125"/>
          </a:xfrm>
        </p:spPr>
        <p:txBody>
          <a:bodyPr lIns="0" rIns="91440"/>
          <a:lstStyle>
            <a:lvl1pPr algn="l">
              <a:defRPr/>
            </a:lvl1pPr>
          </a:lstStyle>
          <a:p>
            <a:endParaRPr lang="en-US"/>
          </a:p>
        </p:txBody>
      </p:sp>
      <p:cxnSp>
        <p:nvCxnSpPr>
          <p:cNvPr id="10" name="Straight Connector 9">
            <a:extLst>
              <a:ext uri="{FF2B5EF4-FFF2-40B4-BE49-F238E27FC236}">
                <a16:creationId xmlns:a16="http://schemas.microsoft.com/office/drawing/2014/main" id="{CB7CB27F-7A56-A747-A4D6-5627C24638D9}"/>
              </a:ext>
              <a:ext uri="{C183D7F6-B498-43B3-948B-1728B52AA6E4}">
                <adec:decorative xmlns:adec="http://schemas.microsoft.com/office/drawing/2017/decorative" val="1"/>
              </a:ext>
            </a:extLst>
          </p:cNvPr>
          <p:cNvCxnSpPr>
            <a:cxnSpLocks/>
          </p:cNvCxnSpPr>
          <p:nvPr userDrawn="1"/>
        </p:nvCxnSpPr>
        <p:spPr>
          <a:xfrm>
            <a:off x="740664" y="1371600"/>
            <a:ext cx="0" cy="5486400"/>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7111348"/>
      </p:ext>
    </p:extLst>
  </p:cSld>
  <p:clrMapOvr>
    <a:masterClrMapping/>
  </p:clrMapOvr>
  <mc:AlternateContent xmlns:mc="http://schemas.openxmlformats.org/markup-compatibility/2006" xmlns:p14="http://schemas.microsoft.com/office/powerpoint/2010/main">
    <mc:Choice Requires="p14">
      <p:transition spd="slow" p14:dur="125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57AE-3B3B-4261-B912-BF9EB9A58C36}"/>
              </a:ext>
            </a:extLst>
          </p:cNvPr>
          <p:cNvSpPr>
            <a:spLocks noGrp="1"/>
          </p:cNvSpPr>
          <p:nvPr>
            <p:ph type="title" hasCustomPrompt="1"/>
          </p:nvPr>
        </p:nvSpPr>
        <p:spPr>
          <a:xfrm>
            <a:off x="1280160" y="685800"/>
            <a:ext cx="9137012" cy="1280160"/>
          </a:xfrm>
        </p:spPr>
        <p:txBody>
          <a:bodyPr lIns="0" tIns="0" rIns="0" bIns="0"/>
          <a:lstStyle>
            <a:lvl1pPr>
              <a:defRPr sz="4000" b="1" cap="all" spc="0" baseline="0"/>
            </a:lvl1pPr>
          </a:lstStyle>
          <a:p>
            <a:r>
              <a:rPr lang="en-US"/>
              <a:t>Click to add title</a:t>
            </a:r>
          </a:p>
        </p:txBody>
      </p:sp>
      <p:sp>
        <p:nvSpPr>
          <p:cNvPr id="15" name="Slide Number Placeholder 14">
            <a:extLst>
              <a:ext uri="{FF2B5EF4-FFF2-40B4-BE49-F238E27FC236}">
                <a16:creationId xmlns:a16="http://schemas.microsoft.com/office/drawing/2014/main" id="{0F91A5DB-A2CA-1D70-9A06-3869A288C924}"/>
              </a:ext>
            </a:extLst>
          </p:cNvPr>
          <p:cNvSpPr>
            <a:spLocks noGrp="1"/>
          </p:cNvSpPr>
          <p:nvPr>
            <p:ph type="sldNum" sz="quarter" idx="12"/>
          </p:nvPr>
        </p:nvSpPr>
        <p:spPr/>
        <p:txBody>
          <a:bodyPr/>
          <a:lstStyle/>
          <a:p>
            <a:fld id="{D8DA9DAA-006C-4F4B-980E-E3DF019B24E2}" type="slidenum">
              <a:rPr lang="en-US" smtClean="0"/>
              <a:pPr/>
              <a:t>‹#›</a:t>
            </a:fld>
            <a:endParaRPr lang="en-US"/>
          </a:p>
        </p:txBody>
      </p:sp>
      <p:sp>
        <p:nvSpPr>
          <p:cNvPr id="4" name="Content Placeholder 3">
            <a:extLst>
              <a:ext uri="{FF2B5EF4-FFF2-40B4-BE49-F238E27FC236}">
                <a16:creationId xmlns:a16="http://schemas.microsoft.com/office/drawing/2014/main" id="{8DE39CA1-2B6D-427E-9688-9093D5865CB7}"/>
              </a:ext>
            </a:extLst>
          </p:cNvPr>
          <p:cNvSpPr>
            <a:spLocks noGrp="1"/>
          </p:cNvSpPr>
          <p:nvPr>
            <p:ph sz="half" idx="2" hasCustomPrompt="1"/>
          </p:nvPr>
        </p:nvSpPr>
        <p:spPr>
          <a:xfrm>
            <a:off x="1280160" y="2327440"/>
            <a:ext cx="4846320" cy="4040574"/>
          </a:xfrm>
        </p:spPr>
        <p:txBody>
          <a:bodyPr lIns="0" tIns="0" rIns="0" bIns="0">
            <a:normAutofit/>
          </a:bodyPr>
          <a:lstStyle>
            <a:lvl1pPr marL="0" indent="0">
              <a:spcAft>
                <a:spcPts val="0"/>
              </a:spcAft>
              <a:buNone/>
              <a:defRPr sz="1800"/>
            </a:lvl1pPr>
            <a:lvl2pPr marL="228600">
              <a:spcBef>
                <a:spcPts val="1200"/>
              </a:spcBef>
              <a:defRPr sz="1800"/>
            </a:lvl2pPr>
            <a:lvl3pPr marL="685800">
              <a:spcBef>
                <a:spcPts val="1200"/>
              </a:spcBef>
              <a:defRPr sz="1800"/>
            </a:lvl3pPr>
            <a:lvl4pPr marL="1143000">
              <a:spcBef>
                <a:spcPts val="1200"/>
              </a:spcBef>
              <a:defRPr sz="1800"/>
            </a:lvl4pPr>
            <a:lvl5pPr marL="1600200">
              <a:spcBef>
                <a:spcPts val="1200"/>
              </a:spcBef>
              <a:defRPr sz="1800"/>
            </a:lvl5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a:extLst>
              <a:ext uri="{FF2B5EF4-FFF2-40B4-BE49-F238E27FC236}">
                <a16:creationId xmlns:a16="http://schemas.microsoft.com/office/drawing/2014/main" id="{BD7EA593-3036-4FB5-94B4-D9431DF04871}"/>
              </a:ext>
            </a:extLst>
          </p:cNvPr>
          <p:cNvSpPr>
            <a:spLocks noGrp="1"/>
          </p:cNvSpPr>
          <p:nvPr>
            <p:ph sz="quarter" idx="4" hasCustomPrompt="1"/>
          </p:nvPr>
        </p:nvSpPr>
        <p:spPr>
          <a:xfrm>
            <a:off x="6723402" y="2327441"/>
            <a:ext cx="4846320" cy="4040574"/>
          </a:xfrm>
        </p:spPr>
        <p:txBody>
          <a:bodyPr lIns="0" tIns="0" rIns="0" bIns="0">
            <a:normAutofit/>
          </a:bodyPr>
          <a:lstStyle>
            <a:lvl1pPr marL="0" indent="0">
              <a:spcAft>
                <a:spcPts val="0"/>
              </a:spcAft>
              <a:buNone/>
              <a:defRPr sz="1800"/>
            </a:lvl1pPr>
            <a:lvl2pPr marL="228600">
              <a:spcBef>
                <a:spcPts val="1200"/>
              </a:spcBef>
              <a:defRPr sz="1800"/>
            </a:lvl2pPr>
            <a:lvl3pPr marL="685800">
              <a:spcBef>
                <a:spcPts val="1200"/>
              </a:spcBef>
              <a:defRPr sz="1800"/>
            </a:lvl3pPr>
            <a:lvl4pPr marL="1143000">
              <a:spcBef>
                <a:spcPts val="1200"/>
              </a:spcBef>
              <a:defRPr sz="1800"/>
            </a:lvl4pPr>
            <a:lvl5pPr marL="1600200">
              <a:spcBef>
                <a:spcPts val="1200"/>
              </a:spcBef>
              <a:defRPr sz="1800"/>
            </a:lvl5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160F34ED-DA60-4CC2-B735-B0EC5D9FEA35}"/>
              </a:ext>
              <a:ext uri="{C183D7F6-B498-43B3-948B-1728B52AA6E4}">
                <adec:decorative xmlns:adec="http://schemas.microsoft.com/office/drawing/2017/decorative" val="1"/>
              </a:ext>
            </a:extLst>
          </p:cNvPr>
          <p:cNvCxnSpPr>
            <a:cxnSpLocks/>
          </p:cNvCxnSpPr>
          <p:nvPr/>
        </p:nvCxnSpPr>
        <p:spPr>
          <a:xfrm>
            <a:off x="740664" y="1371600"/>
            <a:ext cx="0" cy="5486400"/>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12" name="Graphic 15">
            <a:extLst>
              <a:ext uri="{FF2B5EF4-FFF2-40B4-BE49-F238E27FC236}">
                <a16:creationId xmlns:a16="http://schemas.microsoft.com/office/drawing/2014/main" id="{A9475260-301F-4744-B1DA-7B00F6FB4342}"/>
              </a:ext>
              <a:ext uri="{C183D7F6-B498-43B3-948B-1728B52AA6E4}">
                <adec:decorative xmlns:adec="http://schemas.microsoft.com/office/drawing/2017/decorative" val="1"/>
              </a:ext>
            </a:extLst>
          </p:cNvPr>
          <p:cNvSpPr/>
          <p:nvPr userDrawn="1"/>
        </p:nvSpPr>
        <p:spPr>
          <a:xfrm>
            <a:off x="10508317" y="492206"/>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4" name="Graphic 16">
            <a:extLst>
              <a:ext uri="{FF2B5EF4-FFF2-40B4-BE49-F238E27FC236}">
                <a16:creationId xmlns:a16="http://schemas.microsoft.com/office/drawing/2014/main" id="{9BBD3F4B-0836-48C5-AC68-747456D1DD50}"/>
              </a:ext>
              <a:ext uri="{C183D7F6-B498-43B3-948B-1728B52AA6E4}">
                <adec:decorative xmlns:adec="http://schemas.microsoft.com/office/drawing/2017/decorative" val="1"/>
              </a:ext>
            </a:extLst>
          </p:cNvPr>
          <p:cNvSpPr/>
          <p:nvPr userDrawn="1"/>
        </p:nvSpPr>
        <p:spPr>
          <a:xfrm>
            <a:off x="11477944" y="105558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sp>
        <p:nvSpPr>
          <p:cNvPr id="16" name="Graphic 14">
            <a:extLst>
              <a:ext uri="{FF2B5EF4-FFF2-40B4-BE49-F238E27FC236}">
                <a16:creationId xmlns:a16="http://schemas.microsoft.com/office/drawing/2014/main" id="{9B4398D5-99F4-4F83-AA77-9B4177648CAF}"/>
              </a:ext>
              <a:ext uri="{C183D7F6-B498-43B3-948B-1728B52AA6E4}">
                <adec:decorative xmlns:adec="http://schemas.microsoft.com/office/drawing/2017/decorative" val="1"/>
              </a:ext>
            </a:extLst>
          </p:cNvPr>
          <p:cNvSpPr/>
          <p:nvPr userDrawn="1"/>
        </p:nvSpPr>
        <p:spPr>
          <a:xfrm>
            <a:off x="11241555" y="44663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3" name="Footer Placeholder 12">
            <a:extLst>
              <a:ext uri="{FF2B5EF4-FFF2-40B4-BE49-F238E27FC236}">
                <a16:creationId xmlns:a16="http://schemas.microsoft.com/office/drawing/2014/main" id="{6D6A69CF-70D6-AB12-CD8B-FD75B7EE1420}"/>
              </a:ext>
            </a:extLst>
          </p:cNvPr>
          <p:cNvSpPr>
            <a:spLocks noGrp="1"/>
          </p:cNvSpPr>
          <p:nvPr>
            <p:ph type="ftr" sz="quarter" idx="11"/>
          </p:nvPr>
        </p:nvSpPr>
        <p:spPr>
          <a:xfrm>
            <a:off x="1280160" y="6356350"/>
            <a:ext cx="4114800" cy="365125"/>
          </a:xfrm>
        </p:spPr>
        <p:txBody>
          <a:bodyPr/>
          <a:lstStyle>
            <a:lvl1pPr algn="l">
              <a:defRPr/>
            </a:lvl1pPr>
          </a:lstStyle>
          <a:p>
            <a:endParaRPr lang="en-US"/>
          </a:p>
        </p:txBody>
      </p:sp>
    </p:spTree>
    <p:extLst>
      <p:ext uri="{BB962C8B-B14F-4D97-AF65-F5344CB8AC3E}">
        <p14:creationId xmlns:p14="http://schemas.microsoft.com/office/powerpoint/2010/main" val="937595559"/>
      </p:ext>
    </p:extLst>
  </p:cSld>
  <p:clrMapOvr>
    <a:masterClrMapping/>
  </p:clrMapOvr>
  <mc:AlternateContent xmlns:mc="http://schemas.openxmlformats.org/markup-compatibility/2006" xmlns:p14="http://schemas.microsoft.com/office/powerpoint/2010/main">
    <mc:Choice Requires="p14">
      <p:transition spd="slow" p14:dur="1250">
        <p14:conveyor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mparison 2">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EFE408-BFE1-16DC-F7C6-47F55C171AC6}"/>
              </a:ext>
              <a:ext uri="{C183D7F6-B498-43B3-948B-1728B52AA6E4}">
                <adec:decorative xmlns:adec="http://schemas.microsoft.com/office/drawing/2017/decorative" val="1"/>
              </a:ext>
            </a:extLst>
          </p:cNvPr>
          <p:cNvSpPr/>
          <p:nvPr userDrawn="1"/>
        </p:nvSpPr>
        <p:spPr>
          <a:xfrm>
            <a:off x="6412992" y="0"/>
            <a:ext cx="5779008" cy="6858000"/>
          </a:xfrm>
          <a:prstGeom prst="rect">
            <a:avLst/>
          </a:prstGeom>
          <a:gradFill flip="none" rotWithShape="1">
            <a:gsLst>
              <a:gs pos="100000">
                <a:schemeClr val="accent4"/>
              </a:gs>
              <a:gs pos="0">
                <a:schemeClr val="accent2"/>
              </a:gs>
            </a:gsLst>
            <a:lin ang="4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F057AE-3B3B-4261-B912-BF9EB9A58C36}"/>
              </a:ext>
            </a:extLst>
          </p:cNvPr>
          <p:cNvSpPr>
            <a:spLocks noGrp="1"/>
          </p:cNvSpPr>
          <p:nvPr>
            <p:ph type="title"/>
          </p:nvPr>
        </p:nvSpPr>
        <p:spPr>
          <a:xfrm>
            <a:off x="6915572" y="685800"/>
            <a:ext cx="4754880" cy="5670550"/>
          </a:xfrm>
        </p:spPr>
        <p:txBody>
          <a:bodyPr lIns="0" tIns="0" rIns="0" bIns="0" anchor="ctr" anchorCtr="0"/>
          <a:lstStyle>
            <a:lvl1pPr algn="l">
              <a:defRPr sz="4000" b="1" cap="all" spc="0" baseline="0">
                <a:solidFill>
                  <a:schemeClr val="bg1"/>
                </a:solidFill>
              </a:defRPr>
            </a:lvl1pPr>
          </a:lstStyle>
          <a:p>
            <a:r>
              <a:rPr lang="en-US"/>
              <a:t>Click to edit Master title style</a:t>
            </a:r>
          </a:p>
        </p:txBody>
      </p:sp>
      <p:sp>
        <p:nvSpPr>
          <p:cNvPr id="22" name="Slide Number Placeholder 21">
            <a:extLst>
              <a:ext uri="{FF2B5EF4-FFF2-40B4-BE49-F238E27FC236}">
                <a16:creationId xmlns:a16="http://schemas.microsoft.com/office/drawing/2014/main" id="{4C0ED5DD-6381-0FFD-7B45-D21179A390B5}"/>
              </a:ext>
            </a:extLst>
          </p:cNvPr>
          <p:cNvSpPr>
            <a:spLocks noGrp="1"/>
          </p:cNvSpPr>
          <p:nvPr>
            <p:ph type="sldNum" sz="quarter" idx="12"/>
          </p:nvPr>
        </p:nvSpPr>
        <p:spPr/>
        <p:txBody>
          <a:bodyPr/>
          <a:lstStyle/>
          <a:p>
            <a:fld id="{D8DA9DAA-006C-4F4B-980E-E3DF019B24E2}" type="slidenum">
              <a:rPr lang="en-US" smtClean="0"/>
              <a:pPr/>
              <a:t>‹#›</a:t>
            </a:fld>
            <a:endParaRPr lang="en-US"/>
          </a:p>
        </p:txBody>
      </p:sp>
      <p:sp>
        <p:nvSpPr>
          <p:cNvPr id="4" name="Content Placeholder 5">
            <a:extLst>
              <a:ext uri="{FF2B5EF4-FFF2-40B4-BE49-F238E27FC236}">
                <a16:creationId xmlns:a16="http://schemas.microsoft.com/office/drawing/2014/main" id="{F042E432-AE48-385B-DEA1-32129394CE76}"/>
              </a:ext>
            </a:extLst>
          </p:cNvPr>
          <p:cNvSpPr>
            <a:spLocks noGrp="1"/>
          </p:cNvSpPr>
          <p:nvPr>
            <p:ph sz="quarter" idx="15" hasCustomPrompt="1"/>
          </p:nvPr>
        </p:nvSpPr>
        <p:spPr>
          <a:xfrm>
            <a:off x="1279526" y="1533524"/>
            <a:ext cx="4663440" cy="1895475"/>
          </a:xfrm>
        </p:spPr>
        <p:txBody>
          <a:bodyPr lIns="0" tIns="0" rIns="0" bIns="0" anchor="t" anchorCtr="0">
            <a:noAutofit/>
          </a:bodyPr>
          <a:lstStyle>
            <a:lvl1pPr marL="342900" indent="-512064">
              <a:spcBef>
                <a:spcPts val="1000"/>
              </a:spcBef>
              <a:buFont typeface="+mj-lt"/>
              <a:buAutoNum type="arabicPeriod"/>
              <a:defRPr sz="1800"/>
            </a:lvl1pPr>
            <a:lvl2pPr marL="1028700" indent="-342900">
              <a:spcBef>
                <a:spcPts val="1200"/>
              </a:spcBef>
              <a:buFont typeface="+mj-lt"/>
              <a:buAutoNum type="alphaLcPeriod"/>
              <a:defRPr sz="1800"/>
            </a:lvl2pPr>
            <a:lvl3pPr marL="1257300" indent="-342900">
              <a:spcBef>
                <a:spcPts val="1200"/>
              </a:spcBef>
              <a:buFont typeface="+mj-lt"/>
              <a:buAutoNum type="arabicParenR"/>
              <a:defRPr sz="1800"/>
            </a:lvl3pPr>
            <a:lvl4pPr marL="1714500" indent="-342900">
              <a:spcBef>
                <a:spcPts val="1200"/>
              </a:spcBef>
              <a:buFont typeface="+mj-lt"/>
              <a:buAutoNum type="alphaLcParenR"/>
              <a:defRPr sz="1800"/>
            </a:lvl4pPr>
            <a:lvl5pPr marL="2228850" indent="-400050">
              <a:spcBef>
                <a:spcPts val="1200"/>
              </a:spcBef>
              <a:buFont typeface="+mj-lt"/>
              <a:buAutoNum type="romanLcPeriod"/>
              <a:defRPr sz="1800"/>
            </a:lvl5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p>
        </p:txBody>
      </p:sp>
      <p:sp>
        <p:nvSpPr>
          <p:cNvPr id="7" name="Content Placeholder 5">
            <a:extLst>
              <a:ext uri="{FF2B5EF4-FFF2-40B4-BE49-F238E27FC236}">
                <a16:creationId xmlns:a16="http://schemas.microsoft.com/office/drawing/2014/main" id="{DF111B2E-0535-57E2-FE92-620F9307A956}"/>
              </a:ext>
            </a:extLst>
          </p:cNvPr>
          <p:cNvSpPr>
            <a:spLocks noGrp="1"/>
          </p:cNvSpPr>
          <p:nvPr>
            <p:ph sz="quarter" idx="13" hasCustomPrompt="1"/>
          </p:nvPr>
        </p:nvSpPr>
        <p:spPr>
          <a:xfrm>
            <a:off x="1280160" y="3482974"/>
            <a:ext cx="4663440" cy="1190033"/>
          </a:xfrm>
        </p:spPr>
        <p:txBody>
          <a:bodyPr lIns="0" tIns="0" rIns="0" bIns="0" anchor="t" anchorCtr="0">
            <a:noAutofit/>
          </a:bodyPr>
          <a:lstStyle>
            <a:lvl1pPr marL="0" indent="0">
              <a:spcBef>
                <a:spcPts val="1200"/>
              </a:spcBef>
              <a:buNone/>
              <a:defRPr sz="1800"/>
            </a:lvl1pPr>
            <a:lvl2pPr marL="457200" indent="0">
              <a:spcBef>
                <a:spcPts val="1200"/>
              </a:spcBef>
              <a:buNone/>
              <a:defRPr sz="1600"/>
            </a:lvl2pPr>
            <a:lvl3pPr marL="914400" indent="0">
              <a:spcBef>
                <a:spcPts val="1200"/>
              </a:spcBef>
              <a:buNone/>
              <a:defRPr sz="1400"/>
            </a:lvl3pPr>
            <a:lvl4pPr marL="1371600" indent="0">
              <a:spcBef>
                <a:spcPts val="1200"/>
              </a:spcBef>
              <a:buNone/>
              <a:defRPr sz="1200"/>
            </a:lvl4pPr>
            <a:lvl5pPr marL="1828800" indent="0">
              <a:spcBef>
                <a:spcPts val="1200"/>
              </a:spcBef>
              <a:buNone/>
              <a:defRPr sz="1200"/>
            </a:lvl5pPr>
          </a:lstStyle>
          <a:p>
            <a:pPr lvl="0"/>
            <a:r>
              <a:rPr lang="en-US"/>
              <a:t>Click to add text</a:t>
            </a:r>
          </a:p>
        </p:txBody>
      </p:sp>
      <p:sp>
        <p:nvSpPr>
          <p:cNvPr id="6" name="Content Placeholder 5">
            <a:extLst>
              <a:ext uri="{FF2B5EF4-FFF2-40B4-BE49-F238E27FC236}">
                <a16:creationId xmlns:a16="http://schemas.microsoft.com/office/drawing/2014/main" id="{BD7EA593-3036-4FB5-94B4-D9431DF04871}"/>
              </a:ext>
            </a:extLst>
          </p:cNvPr>
          <p:cNvSpPr>
            <a:spLocks noGrp="1"/>
          </p:cNvSpPr>
          <p:nvPr>
            <p:ph sz="quarter" idx="4" hasCustomPrompt="1"/>
          </p:nvPr>
        </p:nvSpPr>
        <p:spPr>
          <a:xfrm>
            <a:off x="1280160" y="4692058"/>
            <a:ext cx="4663440" cy="1584918"/>
          </a:xfrm>
        </p:spPr>
        <p:txBody>
          <a:bodyPr lIns="0" tIns="0" rIns="0" bIns="0" anchor="t" anchorCtr="0">
            <a:noAutofit/>
          </a:bodyPr>
          <a:lstStyle>
            <a:lvl1pPr>
              <a:spcBef>
                <a:spcPts val="1200"/>
              </a:spcBef>
              <a:defRPr sz="1800"/>
            </a:lvl1pPr>
            <a:lvl2pPr>
              <a:spcBef>
                <a:spcPts val="1200"/>
              </a:spcBef>
              <a:defRPr sz="1600"/>
            </a:lvl2pPr>
            <a:lvl3pPr>
              <a:spcBef>
                <a:spcPts val="1200"/>
              </a:spcBef>
              <a:defRPr sz="1400"/>
            </a:lvl3pPr>
            <a:lvl4pPr>
              <a:spcBef>
                <a:spcPts val="1200"/>
              </a:spcBef>
              <a:defRPr sz="1200"/>
            </a:lvl4pPr>
            <a:lvl5pPr>
              <a:spcBef>
                <a:spcPts val="1200"/>
              </a:spcBef>
              <a:defRPr sz="1200"/>
            </a:lvl5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p>
        </p:txBody>
      </p:sp>
      <p:sp>
        <p:nvSpPr>
          <p:cNvPr id="21" name="Footer Placeholder 20">
            <a:extLst>
              <a:ext uri="{FF2B5EF4-FFF2-40B4-BE49-F238E27FC236}">
                <a16:creationId xmlns:a16="http://schemas.microsoft.com/office/drawing/2014/main" id="{34C23E1A-9E5E-DA12-8E11-83F486766E16}"/>
              </a:ext>
            </a:extLst>
          </p:cNvPr>
          <p:cNvSpPr>
            <a:spLocks noGrp="1"/>
          </p:cNvSpPr>
          <p:nvPr>
            <p:ph type="ftr" sz="quarter" idx="11"/>
          </p:nvPr>
        </p:nvSpPr>
        <p:spPr>
          <a:xfrm>
            <a:off x="1280160" y="6356350"/>
            <a:ext cx="4114800" cy="365125"/>
          </a:xfrm>
        </p:spPr>
        <p:txBody>
          <a:bodyPr lIns="0" rIns="91440"/>
          <a:lstStyle>
            <a:lvl1pPr algn="l">
              <a:defRPr/>
            </a:lvl1pPr>
          </a:lstStyle>
          <a:p>
            <a:endParaRPr lang="en-US"/>
          </a:p>
        </p:txBody>
      </p:sp>
      <p:cxnSp>
        <p:nvCxnSpPr>
          <p:cNvPr id="23" name="Straight Connector 22">
            <a:extLst>
              <a:ext uri="{FF2B5EF4-FFF2-40B4-BE49-F238E27FC236}">
                <a16:creationId xmlns:a16="http://schemas.microsoft.com/office/drawing/2014/main" id="{E3FE6E42-6A8F-C459-87EE-E2A5BAFA852B}"/>
              </a:ext>
              <a:ext uri="{C183D7F6-B498-43B3-948B-1728B52AA6E4}">
                <adec:decorative xmlns:adec="http://schemas.microsoft.com/office/drawing/2017/decorative" val="1"/>
              </a:ext>
            </a:extLst>
          </p:cNvPr>
          <p:cNvCxnSpPr>
            <a:cxnSpLocks/>
          </p:cNvCxnSpPr>
          <p:nvPr userDrawn="1"/>
        </p:nvCxnSpPr>
        <p:spPr>
          <a:xfrm>
            <a:off x="740664" y="1371600"/>
            <a:ext cx="0" cy="5486400"/>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9320250"/>
      </p:ext>
    </p:extLst>
  </p:cSld>
  <p:clrMapOvr>
    <a:masterClrMapping/>
  </p:clrMapOvr>
  <mc:AlternateContent xmlns:mc="http://schemas.openxmlformats.org/markup-compatibility/2006" xmlns:p14="http://schemas.microsoft.com/office/powerpoint/2010/main">
    <mc:Choice Requires="p14">
      <p:transition spd="slow" p14:dur="1250">
        <p14:conveyor dir="l"/>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Content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280160" y="301752"/>
            <a:ext cx="4663438" cy="2441448"/>
          </a:xfrm>
        </p:spPr>
        <p:txBody>
          <a:bodyPr lIns="0" tIns="0" rIns="0" bIns="0" anchor="ctr" anchorCtr="0"/>
          <a:lstStyle>
            <a:lvl1pPr algn="l">
              <a:lnSpc>
                <a:spcPts val="4000"/>
              </a:lnSpc>
              <a:spcBef>
                <a:spcPts val="1000"/>
              </a:spcBef>
              <a:defRPr sz="4000" b="1" i="0" cap="all" spc="0" baseline="0"/>
            </a:lvl1pPr>
          </a:lstStyle>
          <a:p>
            <a:r>
              <a:rPr lang="en-US"/>
              <a:t>Click to edit Master title style</a:t>
            </a:r>
          </a:p>
        </p:txBody>
      </p:sp>
      <p:sp>
        <p:nvSpPr>
          <p:cNvPr id="6" name="Slide Number Placeholder 5">
            <a:extLst>
              <a:ext uri="{FF2B5EF4-FFF2-40B4-BE49-F238E27FC236}">
                <a16:creationId xmlns:a16="http://schemas.microsoft.com/office/drawing/2014/main" id="{A401EAA4-F44C-4C1F-B8E3-1A3005300F50}"/>
              </a:ext>
            </a:extLst>
          </p:cNvPr>
          <p:cNvSpPr>
            <a:spLocks noGrp="1"/>
          </p:cNvSpPr>
          <p:nvPr>
            <p:ph type="sldNum" sz="quarter" idx="12"/>
          </p:nvPr>
        </p:nvSpPr>
        <p:spPr>
          <a:xfrm>
            <a:off x="484632" y="726630"/>
            <a:ext cx="520991" cy="517379"/>
          </a:xfrm>
        </p:spPr>
        <p:txBody>
          <a:bodyPr/>
          <a:lstStyle>
            <a:lvl1pPr>
              <a:defRPr>
                <a:solidFill>
                  <a:schemeClr val="accent2"/>
                </a:solidFill>
              </a:defRPr>
            </a:lvl1pPr>
          </a:lstStyle>
          <a:p>
            <a:fld id="{D8DA9DAA-006C-4F4B-980E-E3DF019B24E2}" type="slidenum">
              <a:rPr lang="en-US" smtClean="0"/>
              <a:pPr/>
              <a:t>‹#›</a:t>
            </a:fld>
            <a:endParaRPr lang="en-US"/>
          </a:p>
        </p:txBody>
      </p:sp>
      <p:sp>
        <p:nvSpPr>
          <p:cNvPr id="8" name="Text Placeholder 4">
            <a:extLst>
              <a:ext uri="{FF2B5EF4-FFF2-40B4-BE49-F238E27FC236}">
                <a16:creationId xmlns:a16="http://schemas.microsoft.com/office/drawing/2014/main" id="{9FB40175-FA51-DA14-A5B2-CD06DE6ECC31}"/>
              </a:ext>
            </a:extLst>
          </p:cNvPr>
          <p:cNvSpPr>
            <a:spLocks noGrp="1"/>
          </p:cNvSpPr>
          <p:nvPr>
            <p:ph type="body" sz="quarter" idx="14"/>
          </p:nvPr>
        </p:nvSpPr>
        <p:spPr>
          <a:xfrm>
            <a:off x="1280161" y="2777067"/>
            <a:ext cx="4663440" cy="3550581"/>
          </a:xfrm>
        </p:spPr>
        <p:txBody>
          <a:bodyPr lIns="0" tIns="0" rIns="0" bIns="0">
            <a:noAutofit/>
          </a:bodyPr>
          <a:lstStyle>
            <a:lvl1pPr marL="0" indent="0">
              <a:lnSpc>
                <a:spcPct val="110000"/>
              </a:lnSpc>
              <a:buNone/>
              <a:defRPr sz="1800"/>
            </a:lvl1pPr>
            <a:lvl2pPr marL="228600">
              <a:lnSpc>
                <a:spcPct val="110000"/>
              </a:lnSpc>
              <a:defRPr sz="1600"/>
            </a:lvl2pPr>
            <a:lvl3pPr marL="457200">
              <a:lnSpc>
                <a:spcPct val="110000"/>
              </a:lnSpc>
              <a:defRPr sz="1400"/>
            </a:lvl3pPr>
            <a:lvl4pPr marL="685800">
              <a:lnSpc>
                <a:spcPct val="110000"/>
              </a:lnSpc>
              <a:defRPr sz="1200"/>
            </a:lvl4pPr>
            <a:lvl5pPr marL="914400">
              <a:lnSpc>
                <a:spcPct val="110000"/>
              </a:lnSpc>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8">
            <a:extLst>
              <a:ext uri="{FF2B5EF4-FFF2-40B4-BE49-F238E27FC236}">
                <a16:creationId xmlns:a16="http://schemas.microsoft.com/office/drawing/2014/main" id="{515930B2-E36D-4D05-A6B3-CA1BF61D50CC}"/>
              </a:ext>
              <a:ext uri="{C183D7F6-B498-43B3-948B-1728B52AA6E4}">
                <adec:decorative xmlns:adec="http://schemas.microsoft.com/office/drawing/2017/decorative" val="1"/>
              </a:ext>
            </a:extLst>
          </p:cNvPr>
          <p:cNvSpPr/>
          <p:nvPr userDrawn="1"/>
        </p:nvSpPr>
        <p:spPr>
          <a:xfrm>
            <a:off x="6412089"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icture Placeholder 12">
            <a:extLst>
              <a:ext uri="{FF2B5EF4-FFF2-40B4-BE49-F238E27FC236}">
                <a16:creationId xmlns:a16="http://schemas.microsoft.com/office/drawing/2014/main" id="{9CEC7E0F-60E8-418B-978D-C607C82E97F7}"/>
              </a:ext>
            </a:extLst>
          </p:cNvPr>
          <p:cNvSpPr>
            <a:spLocks noGrp="1"/>
          </p:cNvSpPr>
          <p:nvPr>
            <p:ph type="pic" sz="quarter" idx="13" hasCustomPrompt="1"/>
          </p:nvPr>
        </p:nvSpPr>
        <p:spPr>
          <a:xfrm>
            <a:off x="6695553" y="301752"/>
            <a:ext cx="5221224" cy="6263640"/>
          </a:xfrm>
        </p:spPr>
        <p:txBody>
          <a:bodyPr tIns="914400" anchor="t" anchorCtr="0"/>
          <a:lstStyle>
            <a:lvl1pPr algn="ctr">
              <a:buNone/>
              <a:defRPr>
                <a:solidFill>
                  <a:schemeClr val="bg1"/>
                </a:solidFill>
              </a:defRPr>
            </a:lvl1pPr>
          </a:lstStyle>
          <a:p>
            <a:r>
              <a:rPr lang="en-US"/>
              <a:t>Click to add picture</a:t>
            </a:r>
          </a:p>
        </p:txBody>
      </p:sp>
      <p:sp>
        <p:nvSpPr>
          <p:cNvPr id="10" name="Footer Placeholder 8">
            <a:extLst>
              <a:ext uri="{FF2B5EF4-FFF2-40B4-BE49-F238E27FC236}">
                <a16:creationId xmlns:a16="http://schemas.microsoft.com/office/drawing/2014/main" id="{7A4AE671-C203-0370-2888-FC8F7D444D11}"/>
              </a:ext>
            </a:extLst>
          </p:cNvPr>
          <p:cNvSpPr>
            <a:spLocks noGrp="1"/>
          </p:cNvSpPr>
          <p:nvPr>
            <p:ph type="ftr" sz="quarter" idx="17"/>
          </p:nvPr>
        </p:nvSpPr>
        <p:spPr>
          <a:xfrm>
            <a:off x="1280160" y="6356350"/>
            <a:ext cx="4434825" cy="365125"/>
          </a:xfrm>
        </p:spPr>
        <p:txBody>
          <a:bodyPr/>
          <a:lstStyle>
            <a:lvl1pPr algn="l">
              <a:defRPr/>
            </a:lvl1pPr>
          </a:lstStyle>
          <a:p>
            <a:endParaRPr lang="en-US"/>
          </a:p>
        </p:txBody>
      </p:sp>
      <p:cxnSp>
        <p:nvCxnSpPr>
          <p:cNvPr id="3" name="Straight Connector 2">
            <a:extLst>
              <a:ext uri="{FF2B5EF4-FFF2-40B4-BE49-F238E27FC236}">
                <a16:creationId xmlns:a16="http://schemas.microsoft.com/office/drawing/2014/main" id="{1792BFA8-57AD-0B5C-2534-1E862B58DAB3}"/>
              </a:ext>
              <a:ext uri="{C183D7F6-B498-43B3-948B-1728B52AA6E4}">
                <adec:decorative xmlns:adec="http://schemas.microsoft.com/office/drawing/2017/decorative" val="1"/>
              </a:ext>
            </a:extLst>
          </p:cNvPr>
          <p:cNvCxnSpPr>
            <a:cxnSpLocks/>
          </p:cNvCxnSpPr>
          <p:nvPr userDrawn="1"/>
        </p:nvCxnSpPr>
        <p:spPr>
          <a:xfrm>
            <a:off x="745127" y="1371600"/>
            <a:ext cx="0" cy="5486400"/>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6807921"/>
      </p:ext>
    </p:extLst>
  </p:cSld>
  <p:clrMapOvr>
    <a:masterClrMapping/>
  </p:clrMapOvr>
  <mc:AlternateContent xmlns:mc="http://schemas.openxmlformats.org/markup-compatibility/2006" xmlns:p14="http://schemas.microsoft.com/office/powerpoint/2010/main">
    <mc:Choice Requires="p14">
      <p:transition spd="slow" p14:dur="125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A9DAA-006C-4F4B-980E-E3DF019B24E2}" type="slidenum">
              <a:rPr lang="en-US" smtClean="0"/>
              <a:pPr/>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32362235"/>
      </p:ext>
    </p:extLst>
  </p:cSld>
  <p:clrMapOvr>
    <a:masterClrMapping/>
  </p:clrMapOvr>
  <mc:AlternateContent xmlns:mc="http://schemas.openxmlformats.org/markup-compatibility/2006" xmlns:p14="http://schemas.microsoft.com/office/powerpoint/2010/main">
    <mc:Choice Requires="p14">
      <p:transition spd="slow" p14:dur="1250">
        <p14:conveyor dir="l"/>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imag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F227-D21C-48B3-828A-6BFA9585E82F}"/>
              </a:ext>
            </a:extLst>
          </p:cNvPr>
          <p:cNvSpPr>
            <a:spLocks noGrp="1"/>
          </p:cNvSpPr>
          <p:nvPr>
            <p:ph type="title" hasCustomPrompt="1"/>
          </p:nvPr>
        </p:nvSpPr>
        <p:spPr>
          <a:xfrm>
            <a:off x="1280159" y="640080"/>
            <a:ext cx="4815836" cy="2103120"/>
          </a:xfrm>
        </p:spPr>
        <p:txBody>
          <a:bodyPr lIns="0" tIns="0" rIns="0" bIns="0" anchor="ctr" anchorCtr="0"/>
          <a:lstStyle>
            <a:lvl1pPr algn="l">
              <a:defRPr sz="4000" b="1" cap="all" spc="0" baseline="0">
                <a:solidFill>
                  <a:schemeClr val="tx1"/>
                </a:solidFill>
              </a:defRPr>
            </a:lvl1pPr>
          </a:lstStyle>
          <a:p>
            <a:r>
              <a:rPr lang="en-US"/>
              <a:t>Click to add title</a:t>
            </a:r>
          </a:p>
        </p:txBody>
      </p:sp>
      <p:sp>
        <p:nvSpPr>
          <p:cNvPr id="16" name="Slide Number Placeholder 15">
            <a:extLst>
              <a:ext uri="{FF2B5EF4-FFF2-40B4-BE49-F238E27FC236}">
                <a16:creationId xmlns:a16="http://schemas.microsoft.com/office/drawing/2014/main" id="{6183E8BD-29F0-8F9F-FC7D-73F8067BCDDF}"/>
              </a:ext>
            </a:extLst>
          </p:cNvPr>
          <p:cNvSpPr>
            <a:spLocks noGrp="1"/>
          </p:cNvSpPr>
          <p:nvPr>
            <p:ph type="sldNum" sz="quarter" idx="20"/>
          </p:nvPr>
        </p:nvSpPr>
        <p:spPr/>
        <p:txBody>
          <a:bodyPr/>
          <a:lstStyle>
            <a:lvl1pPr>
              <a:defRPr>
                <a:solidFill>
                  <a:schemeClr val="accent2"/>
                </a:solidFill>
              </a:defRPr>
            </a:lvl1pPr>
          </a:lstStyle>
          <a:p>
            <a:fld id="{D8DA9DAA-006C-4F4B-980E-E3DF019B24E2}" type="slidenum">
              <a:rPr lang="en-US" smtClean="0"/>
              <a:pPr/>
              <a:t>‹#›</a:t>
            </a:fld>
            <a:endParaRPr lang="en-US"/>
          </a:p>
        </p:txBody>
      </p:sp>
      <p:sp>
        <p:nvSpPr>
          <p:cNvPr id="15" name="Content Placeholder 2">
            <a:extLst>
              <a:ext uri="{FF2B5EF4-FFF2-40B4-BE49-F238E27FC236}">
                <a16:creationId xmlns:a16="http://schemas.microsoft.com/office/drawing/2014/main" id="{5C983CA3-739C-6C20-AFE0-0997370354B4}"/>
              </a:ext>
            </a:extLst>
          </p:cNvPr>
          <p:cNvSpPr>
            <a:spLocks noGrp="1"/>
          </p:cNvSpPr>
          <p:nvPr>
            <p:ph idx="1" hasCustomPrompt="1"/>
          </p:nvPr>
        </p:nvSpPr>
        <p:spPr>
          <a:xfrm>
            <a:off x="6531427" y="640080"/>
            <a:ext cx="5122889" cy="2103120"/>
          </a:xfrm>
        </p:spPr>
        <p:txBody>
          <a:bodyPr lIns="0" tIns="0" rIns="0" bIns="0" anchor="ctr" anchorCtr="0">
            <a:normAutofit/>
          </a:bodyPr>
          <a:lstStyle>
            <a:lvl1pPr marL="0" indent="0">
              <a:lnSpc>
                <a:spcPct val="110000"/>
              </a:lnSpc>
              <a:buNone/>
              <a:defRPr sz="1800">
                <a:solidFill>
                  <a:schemeClr val="tx1"/>
                </a:solidFill>
              </a:defRPr>
            </a:lvl1pPr>
            <a:lvl2pPr marL="228600">
              <a:lnSpc>
                <a:spcPct val="100000"/>
              </a:lnSpc>
              <a:defRPr sz="1600">
                <a:solidFill>
                  <a:schemeClr val="tx1"/>
                </a:solidFill>
              </a:defRPr>
            </a:lvl2pPr>
            <a:lvl3pPr marL="457200">
              <a:lnSpc>
                <a:spcPct val="100000"/>
              </a:lnSpc>
              <a:defRPr sz="1400">
                <a:solidFill>
                  <a:schemeClr val="tx1"/>
                </a:solidFill>
              </a:defRPr>
            </a:lvl3pPr>
            <a:lvl4pPr marL="685800">
              <a:lnSpc>
                <a:spcPct val="100000"/>
              </a:lnSpc>
              <a:defRPr sz="1200">
                <a:solidFill>
                  <a:schemeClr val="tx1"/>
                </a:solidFill>
              </a:defRPr>
            </a:lvl4pPr>
            <a:lvl5pPr>
              <a:defRPr sz="1400"/>
            </a:lvl5pPr>
          </a:lstStyle>
          <a:p>
            <a:pPr lvl="0"/>
            <a:r>
              <a:rPr lang="en-US"/>
              <a:t>Click to add text</a:t>
            </a:r>
          </a:p>
          <a:p>
            <a:pPr lvl="1"/>
            <a:r>
              <a:rPr lang="en-US"/>
              <a:t>Second level</a:t>
            </a:r>
          </a:p>
          <a:p>
            <a:pPr lvl="2"/>
            <a:r>
              <a:rPr lang="en-US"/>
              <a:t>Third level</a:t>
            </a:r>
          </a:p>
          <a:p>
            <a:pPr lvl="3"/>
            <a:r>
              <a:rPr lang="en-US"/>
              <a:t>Fourth level</a:t>
            </a:r>
          </a:p>
        </p:txBody>
      </p:sp>
      <p:cxnSp>
        <p:nvCxnSpPr>
          <p:cNvPr id="4" name="Straight Connector 3">
            <a:extLst>
              <a:ext uri="{FF2B5EF4-FFF2-40B4-BE49-F238E27FC236}">
                <a16:creationId xmlns:a16="http://schemas.microsoft.com/office/drawing/2014/main" id="{4BC9F29C-BBE9-AFB4-AFC6-30BCA4EB2AFA}"/>
              </a:ext>
              <a:ext uri="{C183D7F6-B498-43B3-948B-1728B52AA6E4}">
                <adec:decorative xmlns:adec="http://schemas.microsoft.com/office/drawing/2017/decorative" val="1"/>
              </a:ext>
            </a:extLst>
          </p:cNvPr>
          <p:cNvCxnSpPr>
            <a:cxnSpLocks/>
          </p:cNvCxnSpPr>
          <p:nvPr userDrawn="1"/>
        </p:nvCxnSpPr>
        <p:spPr>
          <a:xfrm>
            <a:off x="740664" y="1371600"/>
            <a:ext cx="0" cy="5486400"/>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CBC4D286-C480-B4CF-4406-CACC323F9FAD}"/>
              </a:ext>
            </a:extLst>
          </p:cNvPr>
          <p:cNvSpPr>
            <a:spLocks noGrp="1"/>
          </p:cNvSpPr>
          <p:nvPr>
            <p:ph idx="21" hasCustomPrompt="1"/>
          </p:nvPr>
        </p:nvSpPr>
        <p:spPr>
          <a:xfrm>
            <a:off x="1280160" y="3017520"/>
            <a:ext cx="10374152" cy="3208866"/>
          </a:xfrm>
        </p:spPr>
        <p:txBody>
          <a:bodyPr/>
          <a:lstStyle/>
          <a:p>
            <a:pPr lvl="0"/>
            <a:r>
              <a:rPr lang="en-US"/>
              <a:t>Click to add text</a:t>
            </a:r>
          </a:p>
          <a:p>
            <a:pPr lvl="1"/>
            <a:r>
              <a:rPr lang="en-US"/>
              <a:t>Second level</a:t>
            </a:r>
          </a:p>
          <a:p>
            <a:pPr lvl="2"/>
            <a:r>
              <a:rPr lang="en-US"/>
              <a:t>Third level</a:t>
            </a:r>
          </a:p>
          <a:p>
            <a:pPr lvl="3"/>
            <a:r>
              <a:rPr lang="en-US"/>
              <a:t>Fourth level</a:t>
            </a:r>
          </a:p>
          <a:p>
            <a:pPr lvl="4"/>
            <a:r>
              <a:rPr lang="en-US"/>
              <a:t>Fifth level</a:t>
            </a:r>
          </a:p>
        </p:txBody>
      </p:sp>
      <p:sp>
        <p:nvSpPr>
          <p:cNvPr id="14" name="Footer Placeholder 13">
            <a:extLst>
              <a:ext uri="{FF2B5EF4-FFF2-40B4-BE49-F238E27FC236}">
                <a16:creationId xmlns:a16="http://schemas.microsoft.com/office/drawing/2014/main" id="{0BEE2817-4518-D59A-BD13-29A3D4FE64F0}"/>
              </a:ext>
            </a:extLst>
          </p:cNvPr>
          <p:cNvSpPr>
            <a:spLocks noGrp="1"/>
          </p:cNvSpPr>
          <p:nvPr>
            <p:ph type="ftr" sz="quarter" idx="19"/>
          </p:nvPr>
        </p:nvSpPr>
        <p:spPr>
          <a:xfrm>
            <a:off x="7539516" y="6356350"/>
            <a:ext cx="4114800" cy="365125"/>
          </a:xfrm>
        </p:spPr>
        <p:txBody>
          <a:bodyPr/>
          <a:lstStyle/>
          <a:p>
            <a:endParaRPr lang="en-US"/>
          </a:p>
        </p:txBody>
      </p:sp>
    </p:spTree>
    <p:extLst>
      <p:ext uri="{BB962C8B-B14F-4D97-AF65-F5344CB8AC3E}">
        <p14:creationId xmlns:p14="http://schemas.microsoft.com/office/powerpoint/2010/main" val="1068905268"/>
      </p:ext>
    </p:extLst>
  </p:cSld>
  <p:clrMapOvr>
    <a:masterClrMapping/>
  </p:clrMapOvr>
  <mc:AlternateContent xmlns:mc="http://schemas.openxmlformats.org/markup-compatibility/2006" xmlns:p14="http://schemas.microsoft.com/office/powerpoint/2010/main">
    <mc:Choice Requires="p14">
      <p:transition spd="slow" p14:dur="1250">
        <p14:conveyor dir="l"/>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57AE-3B3B-4261-B912-BF9EB9A58C36}"/>
              </a:ext>
            </a:extLst>
          </p:cNvPr>
          <p:cNvSpPr>
            <a:spLocks noGrp="1"/>
          </p:cNvSpPr>
          <p:nvPr>
            <p:ph type="title"/>
          </p:nvPr>
        </p:nvSpPr>
        <p:spPr>
          <a:xfrm>
            <a:off x="1280159" y="4970638"/>
            <a:ext cx="9144000" cy="1280160"/>
          </a:xfrm>
        </p:spPr>
        <p:txBody>
          <a:bodyPr lIns="0" tIns="0" rIns="0" bIns="0" anchor="b" anchorCtr="0"/>
          <a:lstStyle>
            <a:lvl1pPr algn="l">
              <a:defRPr sz="4000" b="1" cap="all" spc="0" baseline="0">
                <a:solidFill>
                  <a:schemeClr val="tx1"/>
                </a:solidFill>
              </a:defRPr>
            </a:lvl1pPr>
          </a:lstStyle>
          <a:p>
            <a:r>
              <a:rPr lang="en-US"/>
              <a:t>Click to edit Master title style</a:t>
            </a:r>
          </a:p>
        </p:txBody>
      </p:sp>
      <p:sp>
        <p:nvSpPr>
          <p:cNvPr id="22" name="Slide Number Placeholder 21">
            <a:extLst>
              <a:ext uri="{FF2B5EF4-FFF2-40B4-BE49-F238E27FC236}">
                <a16:creationId xmlns:a16="http://schemas.microsoft.com/office/drawing/2014/main" id="{F0626849-9D2D-3C95-8C10-FA8F325FE9AA}"/>
              </a:ext>
            </a:extLst>
          </p:cNvPr>
          <p:cNvSpPr>
            <a:spLocks noGrp="1"/>
          </p:cNvSpPr>
          <p:nvPr>
            <p:ph type="sldNum" sz="quarter" idx="12"/>
          </p:nvPr>
        </p:nvSpPr>
        <p:spPr/>
        <p:txBody>
          <a:bodyPr/>
          <a:lstStyle/>
          <a:p>
            <a:fld id="{D8DA9DAA-006C-4F4B-980E-E3DF019B24E2}" type="slidenum">
              <a:rPr lang="en-US" smtClean="0"/>
              <a:pPr/>
              <a:t>‹#›</a:t>
            </a:fld>
            <a:endParaRPr lang="en-US"/>
          </a:p>
        </p:txBody>
      </p:sp>
      <p:sp>
        <p:nvSpPr>
          <p:cNvPr id="4" name="Content Placeholder 3">
            <a:extLst>
              <a:ext uri="{FF2B5EF4-FFF2-40B4-BE49-F238E27FC236}">
                <a16:creationId xmlns:a16="http://schemas.microsoft.com/office/drawing/2014/main" id="{8DE39CA1-2B6D-427E-9688-9093D5865CB7}"/>
              </a:ext>
            </a:extLst>
          </p:cNvPr>
          <p:cNvSpPr>
            <a:spLocks noGrp="1"/>
          </p:cNvSpPr>
          <p:nvPr>
            <p:ph sz="half" idx="2" hasCustomPrompt="1"/>
          </p:nvPr>
        </p:nvSpPr>
        <p:spPr>
          <a:xfrm>
            <a:off x="1280160" y="685800"/>
            <a:ext cx="4937760" cy="4023360"/>
          </a:xfrm>
        </p:spPr>
        <p:txBody>
          <a:bodyPr lIns="0" tIns="0" rIns="0" bIns="0">
            <a:noAutofit/>
          </a:bodyPr>
          <a:lstStyle>
            <a:lvl1pPr marL="0" indent="0">
              <a:spcBef>
                <a:spcPts val="1200"/>
              </a:spcBef>
              <a:buNone/>
              <a:defRPr sz="1800"/>
            </a:lvl1pPr>
            <a:lvl2pPr marL="457200">
              <a:spcBef>
                <a:spcPts val="1200"/>
              </a:spcBef>
              <a:defRPr sz="1800"/>
            </a:lvl2pPr>
            <a:lvl3pPr marL="914400">
              <a:spcBef>
                <a:spcPts val="1200"/>
              </a:spcBef>
              <a:defRPr sz="1800"/>
            </a:lvl3pPr>
            <a:lvl4pPr marL="1371600">
              <a:spcBef>
                <a:spcPts val="1200"/>
              </a:spcBef>
              <a:defRPr sz="1800"/>
            </a:lvl4pPr>
            <a:lvl5pPr marL="1828800">
              <a:spcBef>
                <a:spcPts val="1200"/>
              </a:spcBef>
              <a:defRPr sz="1800"/>
            </a:lvl5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a:extLst>
              <a:ext uri="{FF2B5EF4-FFF2-40B4-BE49-F238E27FC236}">
                <a16:creationId xmlns:a16="http://schemas.microsoft.com/office/drawing/2014/main" id="{BD7EA593-3036-4FB5-94B4-D9431DF04871}"/>
              </a:ext>
            </a:extLst>
          </p:cNvPr>
          <p:cNvSpPr>
            <a:spLocks noGrp="1"/>
          </p:cNvSpPr>
          <p:nvPr>
            <p:ph sz="quarter" idx="4" hasCustomPrompt="1"/>
          </p:nvPr>
        </p:nvSpPr>
        <p:spPr>
          <a:xfrm>
            <a:off x="6704755" y="685800"/>
            <a:ext cx="4937760" cy="4023360"/>
          </a:xfrm>
        </p:spPr>
        <p:txBody>
          <a:bodyPr lIns="0" tIns="0" rIns="0" bIns="0">
            <a:noAutofit/>
          </a:bodyPr>
          <a:lstStyle>
            <a:lvl1pPr>
              <a:spcBef>
                <a:spcPts val="1200"/>
              </a:spcBef>
              <a:defRPr sz="1800"/>
            </a:lvl1pPr>
            <a:lvl2pPr>
              <a:spcBef>
                <a:spcPts val="1200"/>
              </a:spcBef>
              <a:defRPr sz="1800"/>
            </a:lvl2pPr>
            <a:lvl3pPr>
              <a:spcBef>
                <a:spcPts val="1200"/>
              </a:spcBef>
              <a:defRPr sz="1800"/>
            </a:lvl3pPr>
            <a:lvl4pPr>
              <a:spcBef>
                <a:spcPts val="1200"/>
              </a:spcBef>
              <a:defRPr sz="1800"/>
            </a:lvl4pPr>
            <a:lvl5pPr>
              <a:spcBef>
                <a:spcPts val="1200"/>
              </a:spcBef>
              <a:defRPr sz="1800"/>
            </a:lvl5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p>
        </p:txBody>
      </p:sp>
      <p:grpSp>
        <p:nvGrpSpPr>
          <p:cNvPr id="13" name="Group 12">
            <a:extLst>
              <a:ext uri="{FF2B5EF4-FFF2-40B4-BE49-F238E27FC236}">
                <a16:creationId xmlns:a16="http://schemas.microsoft.com/office/drawing/2014/main" id="{4717D91C-F78C-0E4C-FB27-7112AB840A1C}"/>
              </a:ext>
              <a:ext uri="{C183D7F6-B498-43B3-948B-1728B52AA6E4}">
                <adec:decorative xmlns:adec="http://schemas.microsoft.com/office/drawing/2017/decorative" val="1"/>
              </a:ext>
            </a:extLst>
          </p:cNvPr>
          <p:cNvGrpSpPr/>
          <p:nvPr userDrawn="1"/>
        </p:nvGrpSpPr>
        <p:grpSpPr>
          <a:xfrm>
            <a:off x="5322570" y="5680647"/>
            <a:ext cx="465456" cy="581432"/>
            <a:chOff x="7843462" y="2744546"/>
            <a:chExt cx="465456" cy="581432"/>
          </a:xfrm>
        </p:grpSpPr>
        <p:sp>
          <p:nvSpPr>
            <p:cNvPr id="15" name="Graphic 12">
              <a:extLst>
                <a:ext uri="{FF2B5EF4-FFF2-40B4-BE49-F238E27FC236}">
                  <a16:creationId xmlns:a16="http://schemas.microsoft.com/office/drawing/2014/main" id="{CC935CF3-75DF-0DC7-1B2A-E0E0205DF64B}"/>
                </a:ext>
              </a:extLst>
            </p:cNvPr>
            <p:cNvSpPr/>
            <p:nvPr userDrawn="1"/>
          </p:nvSpPr>
          <p:spPr>
            <a:xfrm>
              <a:off x="8217780" y="2973840"/>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sp>
          <p:nvSpPr>
            <p:cNvPr id="17" name="Graphic 13">
              <a:extLst>
                <a:ext uri="{FF2B5EF4-FFF2-40B4-BE49-F238E27FC236}">
                  <a16:creationId xmlns:a16="http://schemas.microsoft.com/office/drawing/2014/main" id="{D5782BEB-6319-DEC1-F9ED-BA9201C6B9B7}"/>
                </a:ext>
              </a:extLst>
            </p:cNvPr>
            <p:cNvSpPr/>
            <p:nvPr userDrawn="1"/>
          </p:nvSpPr>
          <p:spPr>
            <a:xfrm>
              <a:off x="7859002" y="2744546"/>
              <a:ext cx="139038" cy="139038"/>
            </a:xfrm>
            <a:custGeom>
              <a:avLst/>
              <a:gdLst>
                <a:gd name="connsiteX0" fmla="*/ 129601 w 139038"/>
                <a:gd name="connsiteY0" fmla="*/ 60082 h 139038"/>
                <a:gd name="connsiteX1" fmla="*/ 78956 w 139038"/>
                <a:gd name="connsiteY1" fmla="*/ 60082 h 139038"/>
                <a:gd name="connsiteX2" fmla="*/ 78956 w 139038"/>
                <a:gd name="connsiteY2" fmla="*/ 9437 h 139038"/>
                <a:gd name="connsiteX3" fmla="*/ 69519 w 139038"/>
                <a:gd name="connsiteY3" fmla="*/ 0 h 139038"/>
                <a:gd name="connsiteX4" fmla="*/ 60082 w 139038"/>
                <a:gd name="connsiteY4" fmla="*/ 9437 h 139038"/>
                <a:gd name="connsiteX5" fmla="*/ 60082 w 139038"/>
                <a:gd name="connsiteY5" fmla="*/ 60082 h 139038"/>
                <a:gd name="connsiteX6" fmla="*/ 9437 w 139038"/>
                <a:gd name="connsiteY6" fmla="*/ 60082 h 139038"/>
                <a:gd name="connsiteX7" fmla="*/ 0 w 139038"/>
                <a:gd name="connsiteY7" fmla="*/ 69519 h 139038"/>
                <a:gd name="connsiteX8" fmla="*/ 9437 w 139038"/>
                <a:gd name="connsiteY8" fmla="*/ 78956 h 139038"/>
                <a:gd name="connsiteX9" fmla="*/ 60082 w 139038"/>
                <a:gd name="connsiteY9" fmla="*/ 78956 h 139038"/>
                <a:gd name="connsiteX10" fmla="*/ 60082 w 139038"/>
                <a:gd name="connsiteY10" fmla="*/ 129601 h 139038"/>
                <a:gd name="connsiteX11" fmla="*/ 69519 w 139038"/>
                <a:gd name="connsiteY11" fmla="*/ 139038 h 139038"/>
                <a:gd name="connsiteX12" fmla="*/ 78956 w 139038"/>
                <a:gd name="connsiteY12" fmla="*/ 129601 h 139038"/>
                <a:gd name="connsiteX13" fmla="*/ 78956 w 139038"/>
                <a:gd name="connsiteY13" fmla="*/ 78956 h 139038"/>
                <a:gd name="connsiteX14" fmla="*/ 129601 w 139038"/>
                <a:gd name="connsiteY14" fmla="*/ 78956 h 139038"/>
                <a:gd name="connsiteX15" fmla="*/ 139038 w 139038"/>
                <a:gd name="connsiteY15" fmla="*/ 69519 h 139038"/>
                <a:gd name="connsiteX16" fmla="*/ 129601 w 139038"/>
                <a:gd name="connsiteY16" fmla="*/ 60082 h 139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8" h="139038">
                  <a:moveTo>
                    <a:pt x="129601" y="60082"/>
                  </a:moveTo>
                  <a:lnTo>
                    <a:pt x="78956" y="60082"/>
                  </a:lnTo>
                  <a:lnTo>
                    <a:pt x="78956" y="9437"/>
                  </a:lnTo>
                  <a:cubicBezTo>
                    <a:pt x="78956" y="4225"/>
                    <a:pt x="74731" y="0"/>
                    <a:pt x="69519" y="0"/>
                  </a:cubicBezTo>
                  <a:cubicBezTo>
                    <a:pt x="64307" y="0"/>
                    <a:pt x="60082" y="4225"/>
                    <a:pt x="60082" y="9437"/>
                  </a:cubicBezTo>
                  <a:lnTo>
                    <a:pt x="60082" y="60082"/>
                  </a:lnTo>
                  <a:lnTo>
                    <a:pt x="9437" y="60082"/>
                  </a:lnTo>
                  <a:cubicBezTo>
                    <a:pt x="4225" y="60082"/>
                    <a:pt x="0" y="64307"/>
                    <a:pt x="0" y="69519"/>
                  </a:cubicBezTo>
                  <a:cubicBezTo>
                    <a:pt x="0" y="74731"/>
                    <a:pt x="4225" y="78956"/>
                    <a:pt x="9437" y="78956"/>
                  </a:cubicBezTo>
                  <a:lnTo>
                    <a:pt x="60082" y="78956"/>
                  </a:lnTo>
                  <a:lnTo>
                    <a:pt x="60082" y="129601"/>
                  </a:lnTo>
                  <a:cubicBezTo>
                    <a:pt x="60082" y="134813"/>
                    <a:pt x="64307" y="139038"/>
                    <a:pt x="69519" y="139038"/>
                  </a:cubicBezTo>
                  <a:cubicBezTo>
                    <a:pt x="74731" y="139038"/>
                    <a:pt x="78956" y="134813"/>
                    <a:pt x="78956" y="129601"/>
                  </a:cubicBezTo>
                  <a:lnTo>
                    <a:pt x="78956" y="78956"/>
                  </a:lnTo>
                  <a:lnTo>
                    <a:pt x="129601" y="78956"/>
                  </a:lnTo>
                  <a:cubicBezTo>
                    <a:pt x="134813" y="78956"/>
                    <a:pt x="139038" y="74731"/>
                    <a:pt x="139038" y="69519"/>
                  </a:cubicBezTo>
                  <a:cubicBezTo>
                    <a:pt x="139038" y="64307"/>
                    <a:pt x="134813" y="60082"/>
                    <a:pt x="129601" y="60082"/>
                  </a:cubicBezTo>
                  <a:close/>
                </a:path>
              </a:pathLst>
            </a:custGeom>
            <a:solidFill>
              <a:schemeClr val="bg1"/>
            </a:solidFill>
            <a:ln w="603" cap="flat">
              <a:noFill/>
              <a:prstDash val="solid"/>
              <a:miter/>
            </a:ln>
          </p:spPr>
          <p:txBody>
            <a:bodyPr rtlCol="0" anchor="ctr"/>
            <a:lstStyle/>
            <a:p>
              <a:endParaRPr lang="en-US"/>
            </a:p>
          </p:txBody>
        </p:sp>
        <p:sp>
          <p:nvSpPr>
            <p:cNvPr id="18" name="Graphic 15">
              <a:extLst>
                <a:ext uri="{FF2B5EF4-FFF2-40B4-BE49-F238E27FC236}">
                  <a16:creationId xmlns:a16="http://schemas.microsoft.com/office/drawing/2014/main" id="{6E59DFAF-9794-BD12-D89A-422FFFFCE023}"/>
                </a:ext>
              </a:extLst>
            </p:cNvPr>
            <p:cNvSpPr/>
            <p:nvPr userDrawn="1"/>
          </p:nvSpPr>
          <p:spPr>
            <a:xfrm>
              <a:off x="7843462" y="3198265"/>
              <a:ext cx="127713" cy="127713"/>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chemeClr val="bg1"/>
            </a:solidFill>
            <a:ln w="610" cap="flat">
              <a:noFill/>
              <a:prstDash val="solid"/>
              <a:miter/>
            </a:ln>
          </p:spPr>
          <p:txBody>
            <a:bodyPr rtlCol="0" anchor="ctr"/>
            <a:lstStyle/>
            <a:p>
              <a:endParaRPr lang="en-US"/>
            </a:p>
          </p:txBody>
        </p:sp>
      </p:grpSp>
      <p:sp>
        <p:nvSpPr>
          <p:cNvPr id="21" name="Footer Placeholder 20">
            <a:extLst>
              <a:ext uri="{FF2B5EF4-FFF2-40B4-BE49-F238E27FC236}">
                <a16:creationId xmlns:a16="http://schemas.microsoft.com/office/drawing/2014/main" id="{36444A47-BCB3-5C86-F2B8-25092BE8D9FF}"/>
              </a:ext>
            </a:extLst>
          </p:cNvPr>
          <p:cNvSpPr>
            <a:spLocks noGrp="1"/>
          </p:cNvSpPr>
          <p:nvPr>
            <p:ph type="ftr" sz="quarter" idx="11"/>
          </p:nvPr>
        </p:nvSpPr>
        <p:spPr>
          <a:xfrm>
            <a:off x="1280160" y="6356350"/>
            <a:ext cx="4114800" cy="365125"/>
          </a:xfrm>
        </p:spPr>
        <p:txBody>
          <a:bodyPr lIns="0" rIns="91440"/>
          <a:lstStyle>
            <a:lvl1pPr algn="l">
              <a:defRPr/>
            </a:lvl1pPr>
          </a:lstStyle>
          <a:p>
            <a:endParaRPr lang="en-US"/>
          </a:p>
        </p:txBody>
      </p:sp>
      <p:cxnSp>
        <p:nvCxnSpPr>
          <p:cNvPr id="23" name="Straight Connector 22">
            <a:extLst>
              <a:ext uri="{FF2B5EF4-FFF2-40B4-BE49-F238E27FC236}">
                <a16:creationId xmlns:a16="http://schemas.microsoft.com/office/drawing/2014/main" id="{C648C53D-49AB-C003-70E8-5117AF079715}"/>
              </a:ext>
              <a:ext uri="{C183D7F6-B498-43B3-948B-1728B52AA6E4}">
                <adec:decorative xmlns:adec="http://schemas.microsoft.com/office/drawing/2017/decorative" val="1"/>
              </a:ext>
            </a:extLst>
          </p:cNvPr>
          <p:cNvCxnSpPr>
            <a:cxnSpLocks/>
          </p:cNvCxnSpPr>
          <p:nvPr userDrawn="1"/>
        </p:nvCxnSpPr>
        <p:spPr>
          <a:xfrm>
            <a:off x="740664" y="1371600"/>
            <a:ext cx="0" cy="5486400"/>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grpSp>
        <p:nvGrpSpPr>
          <p:cNvPr id="24" name="Group 23">
            <a:extLst>
              <a:ext uri="{FF2B5EF4-FFF2-40B4-BE49-F238E27FC236}">
                <a16:creationId xmlns:a16="http://schemas.microsoft.com/office/drawing/2014/main" id="{A96BC1DE-6696-3408-564E-2D73B1266326}"/>
              </a:ext>
              <a:ext uri="{C183D7F6-B498-43B3-948B-1728B52AA6E4}">
                <adec:decorative xmlns:adec="http://schemas.microsoft.com/office/drawing/2017/decorative" val="1"/>
              </a:ext>
            </a:extLst>
          </p:cNvPr>
          <p:cNvGrpSpPr/>
          <p:nvPr userDrawn="1"/>
        </p:nvGrpSpPr>
        <p:grpSpPr>
          <a:xfrm rot="5400000">
            <a:off x="10711518" y="5393214"/>
            <a:ext cx="1097341" cy="736658"/>
            <a:chOff x="10508317" y="446637"/>
            <a:chExt cx="1097341" cy="736658"/>
          </a:xfrm>
        </p:grpSpPr>
        <p:sp>
          <p:nvSpPr>
            <p:cNvPr id="25" name="Graphic 15">
              <a:extLst>
                <a:ext uri="{FF2B5EF4-FFF2-40B4-BE49-F238E27FC236}">
                  <a16:creationId xmlns:a16="http://schemas.microsoft.com/office/drawing/2014/main" id="{268EB1E4-29D6-C3F5-BCBB-FB7E7EE5C25C}"/>
                </a:ext>
                <a:ext uri="{C183D7F6-B498-43B3-948B-1728B52AA6E4}">
                  <adec:decorative xmlns:adec="http://schemas.microsoft.com/office/drawing/2017/decorative" val="1"/>
                </a:ext>
              </a:extLst>
            </p:cNvPr>
            <p:cNvSpPr/>
            <p:nvPr userDrawn="1"/>
          </p:nvSpPr>
          <p:spPr>
            <a:xfrm>
              <a:off x="10508317" y="492206"/>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26" name="Graphic 16">
              <a:extLst>
                <a:ext uri="{FF2B5EF4-FFF2-40B4-BE49-F238E27FC236}">
                  <a16:creationId xmlns:a16="http://schemas.microsoft.com/office/drawing/2014/main" id="{09524D46-140F-2F4F-430B-F59815A07CF1}"/>
                </a:ext>
                <a:ext uri="{C183D7F6-B498-43B3-948B-1728B52AA6E4}">
                  <adec:decorative xmlns:adec="http://schemas.microsoft.com/office/drawing/2017/decorative" val="1"/>
                </a:ext>
              </a:extLst>
            </p:cNvPr>
            <p:cNvSpPr/>
            <p:nvPr userDrawn="1"/>
          </p:nvSpPr>
          <p:spPr>
            <a:xfrm>
              <a:off x="11477944" y="105558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sp>
          <p:nvSpPr>
            <p:cNvPr id="27" name="Graphic 14">
              <a:extLst>
                <a:ext uri="{FF2B5EF4-FFF2-40B4-BE49-F238E27FC236}">
                  <a16:creationId xmlns:a16="http://schemas.microsoft.com/office/drawing/2014/main" id="{AC75143B-C717-8D04-743C-B40FB5EFB21C}"/>
                </a:ext>
                <a:ext uri="{C183D7F6-B498-43B3-948B-1728B52AA6E4}">
                  <adec:decorative xmlns:adec="http://schemas.microsoft.com/office/drawing/2017/decorative" val="1"/>
                </a:ext>
              </a:extLst>
            </p:cNvPr>
            <p:cNvSpPr/>
            <p:nvPr userDrawn="1"/>
          </p:nvSpPr>
          <p:spPr>
            <a:xfrm>
              <a:off x="11241555" y="44663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grpSp>
    </p:spTree>
    <p:extLst>
      <p:ext uri="{BB962C8B-B14F-4D97-AF65-F5344CB8AC3E}">
        <p14:creationId xmlns:p14="http://schemas.microsoft.com/office/powerpoint/2010/main" val="3487376429"/>
      </p:ext>
    </p:extLst>
  </p:cSld>
  <p:clrMapOvr>
    <a:masterClrMapping/>
  </p:clrMapOvr>
  <mc:AlternateContent xmlns:mc="http://schemas.openxmlformats.org/markup-compatibility/2006" xmlns:p14="http://schemas.microsoft.com/office/powerpoint/2010/main">
    <mc:Choice Requires="p14">
      <p:transition spd="slow" p14:dur="1250">
        <p14:conveyor dir="l"/>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mage Bubbles and Title 1">
    <p:bg>
      <p:bgPr>
        <a:gradFill>
          <a:gsLst>
            <a:gs pos="100000">
              <a:schemeClr val="accent4"/>
            </a:gs>
            <a:gs pos="0">
              <a:schemeClr val="accent2"/>
            </a:gs>
          </a:gsLst>
          <a:lin ang="81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F227-D21C-48B3-828A-6BFA9585E82F}"/>
              </a:ext>
            </a:extLst>
          </p:cNvPr>
          <p:cNvSpPr>
            <a:spLocks noGrp="1"/>
          </p:cNvSpPr>
          <p:nvPr>
            <p:ph type="title"/>
          </p:nvPr>
        </p:nvSpPr>
        <p:spPr>
          <a:xfrm>
            <a:off x="2792897" y="585216"/>
            <a:ext cx="8965094" cy="2276856"/>
          </a:xfrm>
        </p:spPr>
        <p:txBody>
          <a:bodyPr lIns="0" tIns="0" rIns="0" anchor="b"/>
          <a:lstStyle>
            <a:lvl1pPr algn="r">
              <a:lnSpc>
                <a:spcPts val="4800"/>
              </a:lnSpc>
              <a:defRPr sz="4800" b="1" cap="all" spc="0" baseline="0">
                <a:solidFill>
                  <a:schemeClr val="bg1"/>
                </a:solidFill>
              </a:defRPr>
            </a:lvl1pPr>
          </a:lstStyle>
          <a:p>
            <a:r>
              <a:rPr lang="en-US"/>
              <a:t>Click to edit Master title style</a:t>
            </a:r>
          </a:p>
        </p:txBody>
      </p:sp>
      <p:sp>
        <p:nvSpPr>
          <p:cNvPr id="7" name="Picture Placeholder 14">
            <a:extLst>
              <a:ext uri="{FF2B5EF4-FFF2-40B4-BE49-F238E27FC236}">
                <a16:creationId xmlns:a16="http://schemas.microsoft.com/office/drawing/2014/main" id="{FC9B12A4-113B-B3F6-5926-5C2A6F504ABA}"/>
              </a:ext>
            </a:extLst>
          </p:cNvPr>
          <p:cNvSpPr>
            <a:spLocks noGrp="1"/>
          </p:cNvSpPr>
          <p:nvPr>
            <p:ph type="pic" sz="quarter" idx="14" hasCustomPrompt="1"/>
          </p:nvPr>
        </p:nvSpPr>
        <p:spPr>
          <a:xfrm>
            <a:off x="1371606" y="3205313"/>
            <a:ext cx="3043077" cy="3043083"/>
          </a:xfrm>
          <a:custGeom>
            <a:avLst/>
            <a:gdLst>
              <a:gd name="connsiteX0" fmla="*/ 2133823 w 4266960"/>
              <a:gd name="connsiteY0" fmla="*/ 0 h 4266968"/>
              <a:gd name="connsiteX1" fmla="*/ 4256628 w 4266960"/>
              <a:gd name="connsiteY1" fmla="*/ 1915652 h 4266968"/>
              <a:gd name="connsiteX2" fmla="*/ 4266960 w 4266960"/>
              <a:gd name="connsiteY2" fmla="*/ 2120258 h 4266968"/>
              <a:gd name="connsiteX3" fmla="*/ 4266960 w 4266960"/>
              <a:gd name="connsiteY3" fmla="*/ 2147389 h 4266968"/>
              <a:gd name="connsiteX4" fmla="*/ 4256628 w 4266960"/>
              <a:gd name="connsiteY4" fmla="*/ 2351994 h 4266968"/>
              <a:gd name="connsiteX5" fmla="*/ 2351994 w 4266960"/>
              <a:gd name="connsiteY5" fmla="*/ 4256629 h 4266968"/>
              <a:gd name="connsiteX6" fmla="*/ 2147230 w 4266960"/>
              <a:gd name="connsiteY6" fmla="*/ 4266968 h 4266968"/>
              <a:gd name="connsiteX7" fmla="*/ 2120416 w 4266960"/>
              <a:gd name="connsiteY7" fmla="*/ 4266968 h 4266968"/>
              <a:gd name="connsiteX8" fmla="*/ 1915652 w 4266960"/>
              <a:gd name="connsiteY8" fmla="*/ 4256629 h 4266968"/>
              <a:gd name="connsiteX9" fmla="*/ 0 w 4266960"/>
              <a:gd name="connsiteY9" fmla="*/ 2133823 h 4266968"/>
              <a:gd name="connsiteX10" fmla="*/ 2133823 w 4266960"/>
              <a:gd name="connsiteY10" fmla="*/ 0 h 4266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66960" h="4266968">
                <a:moveTo>
                  <a:pt x="2133823" y="0"/>
                </a:moveTo>
                <a:cubicBezTo>
                  <a:pt x="3238644" y="0"/>
                  <a:pt x="4147355" y="839660"/>
                  <a:pt x="4256628" y="1915652"/>
                </a:cubicBezTo>
                <a:lnTo>
                  <a:pt x="4266960" y="2120258"/>
                </a:lnTo>
                <a:lnTo>
                  <a:pt x="4266960" y="2147389"/>
                </a:lnTo>
                <a:lnTo>
                  <a:pt x="4256628" y="2351994"/>
                </a:lnTo>
                <a:cubicBezTo>
                  <a:pt x="4154640" y="3356254"/>
                  <a:pt x="3356253" y="4154640"/>
                  <a:pt x="2351994" y="4256629"/>
                </a:cubicBezTo>
                <a:lnTo>
                  <a:pt x="2147230" y="4266968"/>
                </a:lnTo>
                <a:lnTo>
                  <a:pt x="2120416" y="4266968"/>
                </a:lnTo>
                <a:lnTo>
                  <a:pt x="1915652" y="4256629"/>
                </a:lnTo>
                <a:cubicBezTo>
                  <a:pt x="839660" y="4147356"/>
                  <a:pt x="0" y="3238645"/>
                  <a:pt x="0" y="2133823"/>
                </a:cubicBezTo>
                <a:cubicBezTo>
                  <a:pt x="0" y="955346"/>
                  <a:pt x="955346" y="0"/>
                  <a:pt x="2133823" y="0"/>
                </a:cubicBezTo>
                <a:close/>
              </a:path>
            </a:pathLst>
          </a:custGeom>
        </p:spPr>
        <p:txBody>
          <a:bodyPr wrap="square" tIns="914400" anchor="t" anchorCtr="0">
            <a:noAutofit/>
          </a:bodyPr>
          <a:lstStyle>
            <a:lvl1pPr algn="ctr">
              <a:buNone/>
              <a:defRPr sz="1800">
                <a:solidFill>
                  <a:schemeClr val="bg1"/>
                </a:solidFill>
              </a:defRPr>
            </a:lvl1pPr>
          </a:lstStyle>
          <a:p>
            <a:r>
              <a:rPr lang="en-US"/>
              <a:t>Click to add picture</a:t>
            </a:r>
          </a:p>
        </p:txBody>
      </p:sp>
      <p:sp>
        <p:nvSpPr>
          <p:cNvPr id="16" name="Text Placeholder 15">
            <a:extLst>
              <a:ext uri="{FF2B5EF4-FFF2-40B4-BE49-F238E27FC236}">
                <a16:creationId xmlns:a16="http://schemas.microsoft.com/office/drawing/2014/main" id="{A928810C-E773-43AE-A2A1-4073955CC8DA}"/>
              </a:ext>
            </a:extLst>
          </p:cNvPr>
          <p:cNvSpPr>
            <a:spLocks noGrp="1"/>
          </p:cNvSpPr>
          <p:nvPr>
            <p:ph type="body" sz="quarter" idx="13" hasCustomPrompt="1"/>
          </p:nvPr>
        </p:nvSpPr>
        <p:spPr>
          <a:xfrm>
            <a:off x="5640609" y="3127248"/>
            <a:ext cx="6117381" cy="3017520"/>
          </a:xfrm>
        </p:spPr>
        <p:txBody>
          <a:bodyPr lIns="0" tIns="0" rIns="0" bIns="0">
            <a:normAutofit/>
          </a:bodyPr>
          <a:lstStyle>
            <a:lvl1pPr marL="0" indent="0" algn="r">
              <a:spcBef>
                <a:spcPts val="1200"/>
              </a:spcBef>
              <a:buNone/>
              <a:defRPr sz="2400">
                <a:solidFill>
                  <a:schemeClr val="bg1"/>
                </a:solidFill>
              </a:defRPr>
            </a:lvl1pPr>
          </a:lstStyle>
          <a:p>
            <a:pPr lvl="0"/>
            <a:r>
              <a:rPr lang="en-US"/>
              <a:t>Click to add text</a:t>
            </a:r>
          </a:p>
        </p:txBody>
      </p:sp>
      <p:grpSp>
        <p:nvGrpSpPr>
          <p:cNvPr id="3" name="Group 2">
            <a:extLst>
              <a:ext uri="{FF2B5EF4-FFF2-40B4-BE49-F238E27FC236}">
                <a16:creationId xmlns:a16="http://schemas.microsoft.com/office/drawing/2014/main" id="{8AF51D36-DB19-27CD-47E0-A4261648DA12}"/>
              </a:ext>
              <a:ext uri="{C183D7F6-B498-43B3-948B-1728B52AA6E4}">
                <adec:decorative xmlns:adec="http://schemas.microsoft.com/office/drawing/2017/decorative" val="1"/>
              </a:ext>
            </a:extLst>
          </p:cNvPr>
          <p:cNvGrpSpPr/>
          <p:nvPr userDrawn="1"/>
        </p:nvGrpSpPr>
        <p:grpSpPr>
          <a:xfrm rot="18614240">
            <a:off x="3975343" y="2819532"/>
            <a:ext cx="465456" cy="581432"/>
            <a:chOff x="7843462" y="2744546"/>
            <a:chExt cx="465456" cy="581432"/>
          </a:xfrm>
        </p:grpSpPr>
        <p:sp>
          <p:nvSpPr>
            <p:cNvPr id="4" name="Graphic 12">
              <a:extLst>
                <a:ext uri="{FF2B5EF4-FFF2-40B4-BE49-F238E27FC236}">
                  <a16:creationId xmlns:a16="http://schemas.microsoft.com/office/drawing/2014/main" id="{3EFED0E0-17D4-C5B0-09D0-B43338A856B3}"/>
                </a:ext>
              </a:extLst>
            </p:cNvPr>
            <p:cNvSpPr/>
            <p:nvPr userDrawn="1"/>
          </p:nvSpPr>
          <p:spPr>
            <a:xfrm>
              <a:off x="8217780" y="2973840"/>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sp>
          <p:nvSpPr>
            <p:cNvPr id="5" name="Graphic 13">
              <a:extLst>
                <a:ext uri="{FF2B5EF4-FFF2-40B4-BE49-F238E27FC236}">
                  <a16:creationId xmlns:a16="http://schemas.microsoft.com/office/drawing/2014/main" id="{8F798BBE-9B6F-700D-08A1-09ABC5388CCE}"/>
                </a:ext>
              </a:extLst>
            </p:cNvPr>
            <p:cNvSpPr/>
            <p:nvPr userDrawn="1"/>
          </p:nvSpPr>
          <p:spPr>
            <a:xfrm>
              <a:off x="7859002" y="2744546"/>
              <a:ext cx="139038" cy="139038"/>
            </a:xfrm>
            <a:custGeom>
              <a:avLst/>
              <a:gdLst>
                <a:gd name="connsiteX0" fmla="*/ 129601 w 139038"/>
                <a:gd name="connsiteY0" fmla="*/ 60082 h 139038"/>
                <a:gd name="connsiteX1" fmla="*/ 78956 w 139038"/>
                <a:gd name="connsiteY1" fmla="*/ 60082 h 139038"/>
                <a:gd name="connsiteX2" fmla="*/ 78956 w 139038"/>
                <a:gd name="connsiteY2" fmla="*/ 9437 h 139038"/>
                <a:gd name="connsiteX3" fmla="*/ 69519 w 139038"/>
                <a:gd name="connsiteY3" fmla="*/ 0 h 139038"/>
                <a:gd name="connsiteX4" fmla="*/ 60082 w 139038"/>
                <a:gd name="connsiteY4" fmla="*/ 9437 h 139038"/>
                <a:gd name="connsiteX5" fmla="*/ 60082 w 139038"/>
                <a:gd name="connsiteY5" fmla="*/ 60082 h 139038"/>
                <a:gd name="connsiteX6" fmla="*/ 9437 w 139038"/>
                <a:gd name="connsiteY6" fmla="*/ 60082 h 139038"/>
                <a:gd name="connsiteX7" fmla="*/ 0 w 139038"/>
                <a:gd name="connsiteY7" fmla="*/ 69519 h 139038"/>
                <a:gd name="connsiteX8" fmla="*/ 9437 w 139038"/>
                <a:gd name="connsiteY8" fmla="*/ 78956 h 139038"/>
                <a:gd name="connsiteX9" fmla="*/ 60082 w 139038"/>
                <a:gd name="connsiteY9" fmla="*/ 78956 h 139038"/>
                <a:gd name="connsiteX10" fmla="*/ 60082 w 139038"/>
                <a:gd name="connsiteY10" fmla="*/ 129601 h 139038"/>
                <a:gd name="connsiteX11" fmla="*/ 69519 w 139038"/>
                <a:gd name="connsiteY11" fmla="*/ 139038 h 139038"/>
                <a:gd name="connsiteX12" fmla="*/ 78956 w 139038"/>
                <a:gd name="connsiteY12" fmla="*/ 129601 h 139038"/>
                <a:gd name="connsiteX13" fmla="*/ 78956 w 139038"/>
                <a:gd name="connsiteY13" fmla="*/ 78956 h 139038"/>
                <a:gd name="connsiteX14" fmla="*/ 129601 w 139038"/>
                <a:gd name="connsiteY14" fmla="*/ 78956 h 139038"/>
                <a:gd name="connsiteX15" fmla="*/ 139038 w 139038"/>
                <a:gd name="connsiteY15" fmla="*/ 69519 h 139038"/>
                <a:gd name="connsiteX16" fmla="*/ 129601 w 139038"/>
                <a:gd name="connsiteY16" fmla="*/ 60082 h 139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8" h="139038">
                  <a:moveTo>
                    <a:pt x="129601" y="60082"/>
                  </a:moveTo>
                  <a:lnTo>
                    <a:pt x="78956" y="60082"/>
                  </a:lnTo>
                  <a:lnTo>
                    <a:pt x="78956" y="9437"/>
                  </a:lnTo>
                  <a:cubicBezTo>
                    <a:pt x="78956" y="4225"/>
                    <a:pt x="74731" y="0"/>
                    <a:pt x="69519" y="0"/>
                  </a:cubicBezTo>
                  <a:cubicBezTo>
                    <a:pt x="64307" y="0"/>
                    <a:pt x="60082" y="4225"/>
                    <a:pt x="60082" y="9437"/>
                  </a:cubicBezTo>
                  <a:lnTo>
                    <a:pt x="60082" y="60082"/>
                  </a:lnTo>
                  <a:lnTo>
                    <a:pt x="9437" y="60082"/>
                  </a:lnTo>
                  <a:cubicBezTo>
                    <a:pt x="4225" y="60082"/>
                    <a:pt x="0" y="64307"/>
                    <a:pt x="0" y="69519"/>
                  </a:cubicBezTo>
                  <a:cubicBezTo>
                    <a:pt x="0" y="74731"/>
                    <a:pt x="4225" y="78956"/>
                    <a:pt x="9437" y="78956"/>
                  </a:cubicBezTo>
                  <a:lnTo>
                    <a:pt x="60082" y="78956"/>
                  </a:lnTo>
                  <a:lnTo>
                    <a:pt x="60082" y="129601"/>
                  </a:lnTo>
                  <a:cubicBezTo>
                    <a:pt x="60082" y="134813"/>
                    <a:pt x="64307" y="139038"/>
                    <a:pt x="69519" y="139038"/>
                  </a:cubicBezTo>
                  <a:cubicBezTo>
                    <a:pt x="74731" y="139038"/>
                    <a:pt x="78956" y="134813"/>
                    <a:pt x="78956" y="129601"/>
                  </a:cubicBezTo>
                  <a:lnTo>
                    <a:pt x="78956" y="78956"/>
                  </a:lnTo>
                  <a:lnTo>
                    <a:pt x="129601" y="78956"/>
                  </a:lnTo>
                  <a:cubicBezTo>
                    <a:pt x="134813" y="78956"/>
                    <a:pt x="139038" y="74731"/>
                    <a:pt x="139038" y="69519"/>
                  </a:cubicBezTo>
                  <a:cubicBezTo>
                    <a:pt x="139038" y="64307"/>
                    <a:pt x="134813" y="60082"/>
                    <a:pt x="129601" y="60082"/>
                  </a:cubicBezTo>
                  <a:close/>
                </a:path>
              </a:pathLst>
            </a:custGeom>
            <a:solidFill>
              <a:schemeClr val="bg1"/>
            </a:solidFill>
            <a:ln w="603" cap="flat">
              <a:noFill/>
              <a:prstDash val="solid"/>
              <a:miter/>
            </a:ln>
          </p:spPr>
          <p:txBody>
            <a:bodyPr rtlCol="0" anchor="ctr"/>
            <a:lstStyle/>
            <a:p>
              <a:endParaRPr lang="en-US"/>
            </a:p>
          </p:txBody>
        </p:sp>
        <p:sp>
          <p:nvSpPr>
            <p:cNvPr id="6" name="Graphic 15">
              <a:extLst>
                <a:ext uri="{FF2B5EF4-FFF2-40B4-BE49-F238E27FC236}">
                  <a16:creationId xmlns:a16="http://schemas.microsoft.com/office/drawing/2014/main" id="{4AE2D1C5-9D85-9049-690C-3AFCE7E2DA56}"/>
                </a:ext>
              </a:extLst>
            </p:cNvPr>
            <p:cNvSpPr/>
            <p:nvPr userDrawn="1"/>
          </p:nvSpPr>
          <p:spPr>
            <a:xfrm>
              <a:off x="7843462" y="3198265"/>
              <a:ext cx="127713" cy="127713"/>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chemeClr val="bg1"/>
            </a:solidFill>
            <a:ln w="610" cap="flat">
              <a:noFill/>
              <a:prstDash val="solid"/>
              <a:miter/>
            </a:ln>
          </p:spPr>
          <p:txBody>
            <a:bodyPr rtlCol="0" anchor="ctr"/>
            <a:lstStyle/>
            <a:p>
              <a:endParaRPr lang="en-US"/>
            </a:p>
          </p:txBody>
        </p:sp>
      </p:grpSp>
      <p:cxnSp>
        <p:nvCxnSpPr>
          <p:cNvPr id="13" name="Straight Connector 12">
            <a:extLst>
              <a:ext uri="{FF2B5EF4-FFF2-40B4-BE49-F238E27FC236}">
                <a16:creationId xmlns:a16="http://schemas.microsoft.com/office/drawing/2014/main" id="{9D0FE75D-ACD3-655E-58A7-8F2C182760B4}"/>
              </a:ext>
              <a:ext uri="{C183D7F6-B498-43B3-948B-1728B52AA6E4}">
                <adec:decorative xmlns:adec="http://schemas.microsoft.com/office/drawing/2017/decorative" val="1"/>
              </a:ext>
            </a:extLst>
          </p:cNvPr>
          <p:cNvCxnSpPr>
            <a:cxnSpLocks/>
          </p:cNvCxnSpPr>
          <p:nvPr userDrawn="1"/>
        </p:nvCxnSpPr>
        <p:spPr>
          <a:xfrm>
            <a:off x="740664" y="3503032"/>
            <a:ext cx="0" cy="334609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9362630"/>
      </p:ext>
    </p:extLst>
  </p:cSld>
  <p:clrMapOvr>
    <a:masterClrMapping/>
  </p:clrMapOvr>
  <mc:AlternateContent xmlns:mc="http://schemas.openxmlformats.org/markup-compatibility/2006" xmlns:p14="http://schemas.microsoft.com/office/powerpoint/2010/main">
    <mc:Choice Requires="p14">
      <p:transition spd="slow" p14:dur="125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20XX</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A9DAA-006C-4F4B-980E-E3DF019B24E2}" type="slidenum">
              <a:rPr lang="en-US" smtClean="0"/>
              <a:pPr/>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22696796"/>
      </p:ext>
    </p:extLst>
  </p:cSld>
  <p:clrMapOvr>
    <a:masterClrMapping/>
  </p:clrMapOvr>
  <mc:AlternateContent xmlns:mc="http://schemas.openxmlformats.org/markup-compatibility/2006" xmlns:p14="http://schemas.microsoft.com/office/powerpoint/2010/main">
    <mc:Choice Requires="p14">
      <p:transition spd="slow" p14:dur="1250">
        <p14:conveyor dir="l"/>
      </p:transition>
    </mc:Choice>
    <mc:Fallback xmlns="">
      <p:transition spd="slow">
        <p:fade/>
      </p:transition>
    </mc:Fallback>
  </mc:AlternateContent>
  <p:hf sldNum="0" hdr="0" ft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20XX</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DA9DAA-006C-4F4B-980E-E3DF019B24E2}" type="slidenum">
              <a:rPr lang="en-US" smtClean="0"/>
              <a:pPr/>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2336544"/>
      </p:ext>
    </p:extLst>
  </p:cSld>
  <p:clrMapOvr>
    <a:masterClrMapping/>
  </p:clrMapOvr>
  <mc:AlternateContent xmlns:mc="http://schemas.openxmlformats.org/markup-compatibility/2006" xmlns:p14="http://schemas.microsoft.com/office/powerpoint/2010/main">
    <mc:Choice Requires="p14">
      <p:transition spd="slow" p14:dur="1250">
        <p14:conveyor dir="l"/>
      </p:transition>
    </mc:Choice>
    <mc:Fallback xmlns="">
      <p:transition spd="slow">
        <p:fade/>
      </p:transition>
    </mc:Fallback>
  </mc:AlternateContent>
  <p:hf sldNum="0" hdr="0" ft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20XX</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DA9DAA-006C-4F4B-980E-E3DF019B24E2}" type="slidenum">
              <a:rPr lang="en-US" smtClean="0"/>
              <a:pPr/>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95856224"/>
      </p:ext>
    </p:extLst>
  </p:cSld>
  <p:clrMapOvr>
    <a:masterClrMapping/>
  </p:clrMapOvr>
  <mc:AlternateContent xmlns:mc="http://schemas.openxmlformats.org/markup-compatibility/2006" xmlns:p14="http://schemas.microsoft.com/office/powerpoint/2010/main">
    <mc:Choice Requires="p14">
      <p:transition spd="slow" p14:dur="1250">
        <p14:conveyor dir="l"/>
      </p:transition>
    </mc:Choice>
    <mc:Fallback xmlns="">
      <p:transition spd="slow">
        <p:fade/>
      </p:transition>
    </mc:Fallback>
  </mc:AlternateContent>
  <p:hf sldNum="0" hdr="0" ft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dirty="0"/>
              <a:t>4/16/2024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DA9DAA-006C-4F4B-980E-E3DF019B24E2}"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cxnSp>
        <p:nvCxnSpPr>
          <p:cNvPr id="6" name="Straight Connector 5">
            <a:extLst>
              <a:ext uri="{FF2B5EF4-FFF2-40B4-BE49-F238E27FC236}">
                <a16:creationId xmlns:a16="http://schemas.microsoft.com/office/drawing/2014/main" id="{DEE1374F-A9BE-315F-F673-F48A1AA71613}"/>
              </a:ext>
              <a:ext uri="{C183D7F6-B498-43B3-948B-1728B52AA6E4}">
                <adec:decorative xmlns:adec="http://schemas.microsoft.com/office/drawing/2017/decorative" val="1"/>
              </a:ext>
            </a:extLst>
          </p:cNvPr>
          <p:cNvCxnSpPr>
            <a:cxnSpLocks/>
          </p:cNvCxnSpPr>
          <p:nvPr userDrawn="1"/>
        </p:nvCxnSpPr>
        <p:spPr>
          <a:xfrm>
            <a:off x="715890" y="1371600"/>
            <a:ext cx="0" cy="5486400"/>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6790506"/>
      </p:ext>
    </p:extLst>
  </p:cSld>
  <p:clrMapOvr>
    <a:masterClrMapping/>
  </p:clrMapOvr>
  <mc:AlternateContent xmlns:mc="http://schemas.openxmlformats.org/markup-compatibility/2006" xmlns:p14="http://schemas.microsoft.com/office/powerpoint/2010/main">
    <mc:Choice Requires="p14">
      <p:transition spd="slow" p14:dur="125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DA9DAA-006C-4F4B-980E-E3DF019B24E2}" type="slidenum">
              <a:rPr lang="en-US" smtClean="0"/>
              <a:pPr/>
              <a:t>‹#›</a:t>
            </a:fld>
            <a:endParaRPr lang="en-US"/>
          </a:p>
        </p:txBody>
      </p:sp>
      <p:cxnSp>
        <p:nvCxnSpPr>
          <p:cNvPr id="5" name="Straight Connector 4">
            <a:extLst>
              <a:ext uri="{FF2B5EF4-FFF2-40B4-BE49-F238E27FC236}">
                <a16:creationId xmlns:a16="http://schemas.microsoft.com/office/drawing/2014/main" id="{3A00F657-1870-0418-E997-E3C0F374E90C}"/>
              </a:ext>
              <a:ext uri="{C183D7F6-B498-43B3-948B-1728B52AA6E4}">
                <adec:decorative xmlns:adec="http://schemas.microsoft.com/office/drawing/2017/decorative" val="1"/>
              </a:ext>
            </a:extLst>
          </p:cNvPr>
          <p:cNvCxnSpPr>
            <a:cxnSpLocks/>
          </p:cNvCxnSpPr>
          <p:nvPr userDrawn="1"/>
        </p:nvCxnSpPr>
        <p:spPr>
          <a:xfrm>
            <a:off x="715890" y="1371600"/>
            <a:ext cx="0" cy="5486400"/>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3846177"/>
      </p:ext>
    </p:extLst>
  </p:cSld>
  <p:clrMapOvr>
    <a:masterClrMapping/>
  </p:clrMapOvr>
  <mc:AlternateContent xmlns:mc="http://schemas.openxmlformats.org/markup-compatibility/2006" xmlns:p14="http://schemas.microsoft.com/office/powerpoint/2010/main">
    <mc:Choice Requires="p14">
      <p:transition spd="slow" p14:dur="125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20XX</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DA9DAA-006C-4F4B-980E-E3DF019B24E2}" type="slidenum">
              <a:rPr lang="en-US" smtClean="0"/>
              <a:pPr/>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36609368"/>
      </p:ext>
    </p:extLst>
  </p:cSld>
  <p:clrMapOvr>
    <a:masterClrMapping/>
  </p:clrMapOvr>
  <mc:AlternateContent xmlns:mc="http://schemas.openxmlformats.org/markup-compatibility/2006" xmlns:p14="http://schemas.microsoft.com/office/powerpoint/2010/main">
    <mc:Choice Requires="p14">
      <p:transition spd="slow" p14:dur="1250">
        <p14:conveyor dir="l"/>
      </p:transition>
    </mc:Choice>
    <mc:Fallback xmlns="">
      <p:transition spd="slow">
        <p:fade/>
      </p:transition>
    </mc:Fallback>
  </mc:AlternateContent>
  <p:hf sldNum="0" hdr="0" ft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r>
              <a:rPr lang="en-US"/>
              <a:t>20XX</a:t>
            </a:r>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D8DA9DAA-006C-4F4B-980E-E3DF019B24E2}" type="slidenum">
              <a:rPr lang="en-US" smtClean="0"/>
              <a:pPr/>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25504236"/>
      </p:ext>
    </p:extLst>
  </p:cSld>
  <p:clrMapOvr>
    <a:masterClrMapping/>
  </p:clrMapOvr>
  <mc:AlternateContent xmlns:mc="http://schemas.openxmlformats.org/markup-compatibility/2006" xmlns:p14="http://schemas.microsoft.com/office/powerpoint/2010/main">
    <mc:Choice Requires="p14">
      <p:transition spd="slow" p14:dur="1250">
        <p14:conveyor dir="l"/>
      </p:transition>
    </mc:Choice>
    <mc:Fallback xmlns="">
      <p:transition spd="slow">
        <p:fade/>
      </p:transition>
    </mc:Fallback>
  </mc:AlternateContent>
  <p:hf sldNum="0" hdr="0" ft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2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en-US"/>
              <a:t>20XX</a:t>
            </a: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8DA9DAA-006C-4F4B-980E-E3DF019B24E2}" type="slidenum">
              <a:rPr lang="en-US" smtClean="0"/>
              <a:pPr/>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4831719"/>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 id="2147483746" r:id="rId13"/>
    <p:sldLayoutId id="2147483747" r:id="rId14"/>
    <p:sldLayoutId id="2147483748" r:id="rId15"/>
    <p:sldLayoutId id="2147483749" r:id="rId16"/>
    <p:sldLayoutId id="2147483750" r:id="rId17"/>
    <p:sldLayoutId id="2147483751" r:id="rId18"/>
    <p:sldLayoutId id="2147483752" r:id="rId19"/>
    <p:sldLayoutId id="2147483753" r:id="rId20"/>
    <p:sldLayoutId id="2147483754" r:id="rId21"/>
    <p:sldLayoutId id="2147483755" r:id="rId22"/>
  </p:sldLayoutIdLst>
  <mc:AlternateContent xmlns:mc="http://schemas.openxmlformats.org/markup-compatibility/2006" xmlns:p14="http://schemas.microsoft.com/office/powerpoint/2010/main">
    <mc:Choice Requires="p14">
      <p:transition spd="slow" p14:dur="1250">
        <p14:conveyor dir="l"/>
      </p:transition>
    </mc:Choice>
    <mc:Fallback xmlns="">
      <p:transition spd="slow">
        <p:fade/>
      </p:transition>
    </mc:Fallback>
  </mc:AlternateContent>
  <p:hf sldNum="0" hdr="0" ftr="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90.png"/><Relationship Id="rId3" Type="http://schemas.openxmlformats.org/officeDocument/2006/relationships/hyperlink" Target="https://www.pngall.com/whiteboard-png/" TargetMode="External"/><Relationship Id="rId7" Type="http://schemas.openxmlformats.org/officeDocument/2006/relationships/image" Target="../media/image80.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70.png"/><Relationship Id="rId5" Type="http://schemas.openxmlformats.org/officeDocument/2006/relationships/image" Target="../media/image60.png"/><Relationship Id="rId4" Type="http://schemas.openxmlformats.org/officeDocument/2006/relationships/image" Target="../media/image50.png"/></Relationships>
</file>

<file path=ppt/slides/_rels/slide11.xml.rels><?xml version="1.0" encoding="UTF-8" standalone="yes"?>
<Relationships xmlns="http://schemas.openxmlformats.org/package/2006/relationships"><Relationship Id="rId3" Type="http://schemas.openxmlformats.org/officeDocument/2006/relationships/hyperlink" Target="https://www.pngall.com/whiteboard-png/"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pngall.com/whiteboard-png/"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hyperlink" Target="https://www.pngall.com/whiteboard-png/"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3" Type="http://schemas.openxmlformats.org/officeDocument/2006/relationships/hyperlink" Target="https://www.pngall.com/whiteboard-png/"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pngall.com/whiteboard-png/"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audio" Target="../media/audio1.wav"/><Relationship Id="rId4" Type="http://schemas.openxmlformats.org/officeDocument/2006/relationships/hyperlink" Target="https://www.pngall.com/whiteboard-pn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pngall.com/whiteboard-pn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pngall.com/whiteboard-png/"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hyperlink" Target="https://www.pngall.com/whiteboard-png/"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hyperlink" Target="https://www.pngall.com/whiteboard-png/"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hyperlink" Target="https://www.pngall.com/whiteboard-png/" TargetMode="External"/><Relationship Id="rId7"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hyperlink" Target="https://www.pngall.com/whiteboard-png/"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hyperlink" Target="https://www.pngall.com/whiteboard-png/"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0.png"/><Relationship Id="rId4" Type="http://schemas.openxmlformats.org/officeDocument/2006/relationships/image" Target="../media/image30.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7424F32-2789-4FF9-8E8A-1252284BF6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pic>
        <p:nvPicPr>
          <p:cNvPr id="13" name="Picture 12">
            <a:extLst>
              <a:ext uri="{FF2B5EF4-FFF2-40B4-BE49-F238E27FC236}">
                <a16:creationId xmlns:a16="http://schemas.microsoft.com/office/drawing/2014/main" id="{D708C46E-BB60-4B97-8327-D3A475C008E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5" name="Straight Connector 14">
            <a:extLst>
              <a:ext uri="{FF2B5EF4-FFF2-40B4-BE49-F238E27FC236}">
                <a16:creationId xmlns:a16="http://schemas.microsoft.com/office/drawing/2014/main" id="{8042755C-F24C-4D08-8E4C-E646382C363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63E94A00-1A92-47F4-9E2D-E51DFF9016D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9" name="Rectangle 1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cxnSp>
        <p:nvCxnSpPr>
          <p:cNvPr id="23" name="Straight Connector 2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5"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27" name="Picture 2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9" name="Straight Connector 2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FBA60339-E859-F6BC-226A-0A44A1ADDC6D}"/>
              </a:ext>
            </a:extLst>
          </p:cNvPr>
          <p:cNvSpPr>
            <a:spLocks noGrp="1"/>
          </p:cNvSpPr>
          <p:nvPr>
            <p:ph type="body" sz="quarter" idx="17"/>
          </p:nvPr>
        </p:nvSpPr>
        <p:spPr/>
        <p:txBody>
          <a:bodyPr/>
          <a:lstStyle/>
          <a:p>
            <a:endParaRPr lang="en-US"/>
          </a:p>
          <a:p>
            <a:endParaRPr lang="en-US"/>
          </a:p>
        </p:txBody>
      </p:sp>
      <p:graphicFrame>
        <p:nvGraphicFramePr>
          <p:cNvPr id="7" name="TextBox 4">
            <a:extLst>
              <a:ext uri="{FF2B5EF4-FFF2-40B4-BE49-F238E27FC236}">
                <a16:creationId xmlns:a16="http://schemas.microsoft.com/office/drawing/2014/main" id="{BB3F40C0-9726-72C4-A2E4-486FB839EFB9}"/>
              </a:ext>
            </a:extLst>
          </p:cNvPr>
          <p:cNvGraphicFramePr/>
          <p:nvPr>
            <p:extLst>
              <p:ext uri="{D42A27DB-BD31-4B8C-83A1-F6EECF244321}">
                <p14:modId xmlns:p14="http://schemas.microsoft.com/office/powerpoint/2010/main" val="2352187463"/>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366220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blackboard on a wooden stand&#10;&#10;Description automatically generated">
            <a:extLst>
              <a:ext uri="{FF2B5EF4-FFF2-40B4-BE49-F238E27FC236}">
                <a16:creationId xmlns:a16="http://schemas.microsoft.com/office/drawing/2014/main" id="{AD1F398D-37B6-1620-4CAA-8CA62CD37789}"/>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687708" y="646655"/>
            <a:ext cx="11131015" cy="5760133"/>
          </a:xfrm>
          <a:prstGeom prst="rect">
            <a:avLst/>
          </a:prstGeom>
        </p:spPr>
      </p:pic>
      <p:sp>
        <p:nvSpPr>
          <p:cNvPr id="2" name="Title 1">
            <a:extLst>
              <a:ext uri="{FF2B5EF4-FFF2-40B4-BE49-F238E27FC236}">
                <a16:creationId xmlns:a16="http://schemas.microsoft.com/office/drawing/2014/main" id="{9B4C4DC0-C537-66CA-F0C4-CBB7F4A7F177}"/>
              </a:ext>
            </a:extLst>
          </p:cNvPr>
          <p:cNvSpPr>
            <a:spLocks noGrp="1"/>
          </p:cNvSpPr>
          <p:nvPr>
            <p:ph type="title"/>
          </p:nvPr>
        </p:nvSpPr>
        <p:spPr/>
        <p:txBody>
          <a:bodyPr/>
          <a:lstStyle/>
          <a:p>
            <a:pPr algn="ctr"/>
            <a:r>
              <a:rPr lang="en-US" dirty="0">
                <a:solidFill>
                  <a:schemeClr val="bg1"/>
                </a:solidFill>
              </a:rPr>
              <a:t>Derivative Notation</a:t>
            </a:r>
          </a:p>
        </p:txBody>
      </p:sp>
      <p:sp>
        <p:nvSpPr>
          <p:cNvPr id="3" name="Content Placeholder 2">
            <a:extLst>
              <a:ext uri="{FF2B5EF4-FFF2-40B4-BE49-F238E27FC236}">
                <a16:creationId xmlns:a16="http://schemas.microsoft.com/office/drawing/2014/main" id="{85C33A1B-0401-BC47-B873-2C65DB0C7681}"/>
              </a:ext>
            </a:extLst>
          </p:cNvPr>
          <p:cNvSpPr>
            <a:spLocks noGrp="1"/>
          </p:cNvSpPr>
          <p:nvPr>
            <p:ph idx="1"/>
          </p:nvPr>
        </p:nvSpPr>
        <p:spPr>
          <a:xfrm>
            <a:off x="1333692" y="1703842"/>
            <a:ext cx="3651264" cy="2202307"/>
          </a:xfrm>
        </p:spPr>
        <p:txBody>
          <a:bodyPr vert="horz" lIns="0" tIns="0" rIns="0" bIns="0" rtlCol="0" anchor="t">
            <a:normAutofit/>
          </a:bodyPr>
          <a:lstStyle/>
          <a:p>
            <a:r>
              <a:rPr lang="en-US" sz="3500" dirty="0">
                <a:solidFill>
                  <a:schemeClr val="bg1">
                    <a:lumMod val="95000"/>
                  </a:schemeClr>
                </a:solidFill>
              </a:rPr>
              <a:t>f(x) </a:t>
            </a:r>
            <a:r>
              <a:rPr lang="en-US" sz="3500" dirty="0">
                <a:solidFill>
                  <a:schemeClr val="bg1">
                    <a:lumMod val="95000"/>
                  </a:schemeClr>
                </a:solidFill>
                <a:sym typeface="Wingdings" panose="05000000000000000000" pitchFamily="2" charset="2"/>
              </a:rPr>
              <a:t> f’(x)</a:t>
            </a:r>
          </a:p>
          <a:p>
            <a:endParaRPr lang="en-US" dirty="0"/>
          </a:p>
          <a:p>
            <a:endParaRPr lang="en-US" dirty="0"/>
          </a:p>
          <a:p>
            <a:endParaRPr lang="en-US" dirty="0"/>
          </a:p>
        </p:txBody>
      </p:sp>
      <mc:AlternateContent xmlns:mc="http://schemas.openxmlformats.org/markup-compatibility/2006" xmlns:a14="http://schemas.microsoft.com/office/drawing/2010/main">
        <mc:Choice Requires="a14">
          <p:sp>
            <p:nvSpPr>
              <p:cNvPr id="7" name="Content Placeholder 2">
                <a:extLst>
                  <a:ext uri="{FF2B5EF4-FFF2-40B4-BE49-F238E27FC236}">
                    <a16:creationId xmlns:a16="http://schemas.microsoft.com/office/drawing/2014/main" id="{67CEB535-6E87-0951-F0BE-42DC8C9D7918}"/>
                  </a:ext>
                </a:extLst>
              </p:cNvPr>
              <p:cNvSpPr txBox="1">
                <a:spLocks/>
              </p:cNvSpPr>
              <p:nvPr/>
            </p:nvSpPr>
            <p:spPr>
              <a:xfrm>
                <a:off x="4681415" y="1475271"/>
                <a:ext cx="3474648" cy="2202307"/>
              </a:xfrm>
              <a:prstGeom prst="rect">
                <a:avLst/>
              </a:prstGeom>
            </p:spPr>
            <p:txBody>
              <a:bodyPr vert="horz" lIns="0" tIns="0" rIns="0" bIns="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US" sz="3600" dirty="0">
                    <a:solidFill>
                      <a:schemeClr val="bg1">
                        <a:lumMod val="95000"/>
                      </a:schemeClr>
                    </a:solidFill>
                    <a:sym typeface="Wingdings" panose="05000000000000000000" pitchFamily="2" charset="2"/>
                  </a:rPr>
                  <a:t>y  </a:t>
                </a:r>
                <a14:m>
                  <m:oMath xmlns:m="http://schemas.openxmlformats.org/officeDocument/2006/math">
                    <m:f>
                      <m:fPr>
                        <m:ctrlPr>
                          <a:rPr lang="en-US" sz="3600" i="1" smtClean="0">
                            <a:solidFill>
                              <a:schemeClr val="bg1">
                                <a:lumMod val="95000"/>
                              </a:schemeClr>
                            </a:solidFill>
                            <a:latin typeface="Cambria Math" panose="02040503050406030204" pitchFamily="18" charset="0"/>
                            <a:sym typeface="Wingdings" panose="05000000000000000000" pitchFamily="2" charset="2"/>
                          </a:rPr>
                        </m:ctrlPr>
                      </m:fPr>
                      <m:num>
                        <m:r>
                          <a:rPr lang="en-US" sz="3600" i="1" smtClean="0">
                            <a:solidFill>
                              <a:schemeClr val="bg1">
                                <a:lumMod val="95000"/>
                              </a:schemeClr>
                            </a:solidFill>
                            <a:latin typeface="Cambria Math" panose="02040503050406030204" pitchFamily="18" charset="0"/>
                            <a:sym typeface="Wingdings" panose="05000000000000000000" pitchFamily="2" charset="2"/>
                          </a:rPr>
                          <m:t>𝑑𝑦</m:t>
                        </m:r>
                      </m:num>
                      <m:den>
                        <m:r>
                          <a:rPr lang="en-US" sz="3600" i="1" smtClean="0">
                            <a:solidFill>
                              <a:schemeClr val="bg1">
                                <a:lumMod val="95000"/>
                              </a:schemeClr>
                            </a:solidFill>
                            <a:latin typeface="Cambria Math" panose="02040503050406030204" pitchFamily="18" charset="0"/>
                            <a:sym typeface="Wingdings" panose="05000000000000000000" pitchFamily="2" charset="2"/>
                          </a:rPr>
                          <m:t>𝑑𝑥</m:t>
                        </m:r>
                      </m:den>
                    </m:f>
                  </m:oMath>
                </a14:m>
                <a:endParaRPr lang="en-US" sz="3600" dirty="0">
                  <a:solidFill>
                    <a:schemeClr val="bg1">
                      <a:lumMod val="95000"/>
                    </a:schemeClr>
                  </a:solidFill>
                </a:endParaRPr>
              </a:p>
              <a:p>
                <a:endParaRPr lang="en-US" dirty="0"/>
              </a:p>
              <a:p>
                <a:endParaRPr lang="en-US" dirty="0"/>
              </a:p>
              <a:p>
                <a:endParaRPr lang="en-US" dirty="0"/>
              </a:p>
            </p:txBody>
          </p:sp>
        </mc:Choice>
        <mc:Fallback xmlns="">
          <p:sp>
            <p:nvSpPr>
              <p:cNvPr id="7" name="Content Placeholder 2">
                <a:extLst>
                  <a:ext uri="{FF2B5EF4-FFF2-40B4-BE49-F238E27FC236}">
                    <a16:creationId xmlns:a16="http://schemas.microsoft.com/office/drawing/2014/main" id="{67CEB535-6E87-0951-F0BE-42DC8C9D7918}"/>
                  </a:ext>
                </a:extLst>
              </p:cNvPr>
              <p:cNvSpPr txBox="1">
                <a:spLocks noRot="1" noChangeAspect="1" noMove="1" noResize="1" noEditPoints="1" noAdjustHandles="1" noChangeArrowheads="1" noChangeShapeType="1" noTextEdit="1"/>
              </p:cNvSpPr>
              <p:nvPr/>
            </p:nvSpPr>
            <p:spPr>
              <a:xfrm>
                <a:off x="4681415" y="1475271"/>
                <a:ext cx="3474648" cy="2202307"/>
              </a:xfrm>
              <a:prstGeom prst="rect">
                <a:avLst/>
              </a:prstGeom>
              <a:blipFill>
                <a:blip r:embed="rId4"/>
                <a:stretch>
                  <a:fillRect l="-754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Content Placeholder 2">
                <a:extLst>
                  <a:ext uri="{FF2B5EF4-FFF2-40B4-BE49-F238E27FC236}">
                    <a16:creationId xmlns:a16="http://schemas.microsoft.com/office/drawing/2014/main" id="{2DA9FC35-6B8F-8FE9-EE68-A3E8A0F3EF13}"/>
                  </a:ext>
                </a:extLst>
              </p:cNvPr>
              <p:cNvSpPr txBox="1">
                <a:spLocks/>
              </p:cNvSpPr>
              <p:nvPr/>
            </p:nvSpPr>
            <p:spPr>
              <a:xfrm>
                <a:off x="8512014" y="868580"/>
                <a:ext cx="3732280" cy="1602658"/>
              </a:xfrm>
              <a:prstGeom prst="rect">
                <a:avLst/>
              </a:prstGeom>
            </p:spPr>
            <p:txBody>
              <a:bodyPr vert="horz" lIns="0" tIns="0" rIns="0" bIns="0" rtlCol="0" anchor="t">
                <a:normAutofit fontScale="47500" lnSpcReduction="200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pPr>
                <a:endParaRPr lang="en-US" sz="7600" dirty="0">
                  <a:solidFill>
                    <a:schemeClr val="bg1">
                      <a:lumMod val="95000"/>
                    </a:schemeClr>
                  </a:solidFill>
                </a:endParaRPr>
              </a:p>
              <a:p>
                <a14:m>
                  <m:oMath xmlns:m="http://schemas.openxmlformats.org/officeDocument/2006/math">
                    <m:f>
                      <m:fPr>
                        <m:ctrlPr>
                          <a:rPr lang="en-US" sz="7600" i="1">
                            <a:solidFill>
                              <a:schemeClr val="bg1">
                                <a:lumMod val="95000"/>
                              </a:schemeClr>
                            </a:solidFill>
                            <a:latin typeface="Cambria Math" panose="02040503050406030204" pitchFamily="18" charset="0"/>
                            <a:sym typeface="Wingdings" panose="05000000000000000000" pitchFamily="2" charset="2"/>
                          </a:rPr>
                        </m:ctrlPr>
                      </m:fPr>
                      <m:num>
                        <m:r>
                          <a:rPr lang="en-US" sz="7600" i="1">
                            <a:solidFill>
                              <a:schemeClr val="bg1">
                                <a:lumMod val="95000"/>
                              </a:schemeClr>
                            </a:solidFill>
                            <a:latin typeface="Cambria Math" panose="02040503050406030204" pitchFamily="18" charset="0"/>
                            <a:sym typeface="Wingdings" panose="05000000000000000000" pitchFamily="2" charset="2"/>
                          </a:rPr>
                          <m:t>𝑑</m:t>
                        </m:r>
                      </m:num>
                      <m:den>
                        <m:r>
                          <a:rPr lang="en-US" sz="7600" i="1">
                            <a:solidFill>
                              <a:schemeClr val="bg1">
                                <a:lumMod val="95000"/>
                              </a:schemeClr>
                            </a:solidFill>
                            <a:latin typeface="Cambria Math" panose="02040503050406030204" pitchFamily="18" charset="0"/>
                            <a:sym typeface="Wingdings" panose="05000000000000000000" pitchFamily="2" charset="2"/>
                          </a:rPr>
                          <m:t>𝑑𝑥</m:t>
                        </m:r>
                      </m:den>
                    </m:f>
                  </m:oMath>
                </a14:m>
                <a:r>
                  <a:rPr lang="en-US" sz="7600" dirty="0">
                    <a:solidFill>
                      <a:schemeClr val="bg1">
                        <a:lumMod val="95000"/>
                      </a:schemeClr>
                    </a:solidFill>
                  </a:rPr>
                  <a:t> </a:t>
                </a:r>
                <a14:m>
                  <m:oMath xmlns:m="http://schemas.openxmlformats.org/officeDocument/2006/math">
                    <m:f>
                      <m:fPr>
                        <m:ctrlPr>
                          <a:rPr lang="en-US" sz="7600" i="1">
                            <a:solidFill>
                              <a:schemeClr val="bg1">
                                <a:lumMod val="95000"/>
                              </a:schemeClr>
                            </a:solidFill>
                            <a:latin typeface="Cambria Math" panose="02040503050406030204" pitchFamily="18" charset="0"/>
                            <a:sym typeface="Wingdings" panose="05000000000000000000" pitchFamily="2" charset="2"/>
                          </a:rPr>
                        </m:ctrlPr>
                      </m:fPr>
                      <m:num>
                        <m:r>
                          <a:rPr lang="en-US" sz="7600" i="1">
                            <a:solidFill>
                              <a:schemeClr val="bg1">
                                <a:lumMod val="95000"/>
                              </a:schemeClr>
                            </a:solidFill>
                            <a:latin typeface="Cambria Math" panose="02040503050406030204" pitchFamily="18" charset="0"/>
                            <a:sym typeface="Wingdings" panose="05000000000000000000" pitchFamily="2" charset="2"/>
                          </a:rPr>
                          <m:t>𝑑</m:t>
                        </m:r>
                      </m:num>
                      <m:den>
                        <m:r>
                          <a:rPr lang="en-US" sz="7600" i="1">
                            <a:solidFill>
                              <a:schemeClr val="bg1">
                                <a:lumMod val="95000"/>
                              </a:schemeClr>
                            </a:solidFill>
                            <a:latin typeface="Cambria Math" panose="02040503050406030204" pitchFamily="18" charset="0"/>
                            <a:sym typeface="Wingdings" panose="05000000000000000000" pitchFamily="2" charset="2"/>
                          </a:rPr>
                          <m:t>𝑑𝑡</m:t>
                        </m:r>
                      </m:den>
                    </m:f>
                  </m:oMath>
                </a14:m>
                <a:r>
                  <a:rPr lang="en-US" sz="7600" dirty="0">
                    <a:solidFill>
                      <a:schemeClr val="bg1">
                        <a:lumMod val="95000"/>
                      </a:schemeClr>
                    </a:solidFill>
                  </a:rPr>
                  <a:t> ???</a:t>
                </a:r>
              </a:p>
              <a:p>
                <a:endParaRPr lang="en-US" dirty="0"/>
              </a:p>
              <a:p>
                <a:endParaRPr lang="en-US" dirty="0"/>
              </a:p>
              <a:p>
                <a:endParaRPr lang="en-US" dirty="0"/>
              </a:p>
            </p:txBody>
          </p:sp>
        </mc:Choice>
        <mc:Fallback xmlns="">
          <p:sp>
            <p:nvSpPr>
              <p:cNvPr id="8" name="Content Placeholder 2">
                <a:extLst>
                  <a:ext uri="{FF2B5EF4-FFF2-40B4-BE49-F238E27FC236}">
                    <a16:creationId xmlns:a16="http://schemas.microsoft.com/office/drawing/2014/main" id="{2DA9FC35-6B8F-8FE9-EE68-A3E8A0F3EF13}"/>
                  </a:ext>
                </a:extLst>
              </p:cNvPr>
              <p:cNvSpPr txBox="1">
                <a:spLocks noRot="1" noChangeAspect="1" noMove="1" noResize="1" noEditPoints="1" noAdjustHandles="1" noChangeArrowheads="1" noChangeShapeType="1" noTextEdit="1"/>
              </p:cNvSpPr>
              <p:nvPr/>
            </p:nvSpPr>
            <p:spPr>
              <a:xfrm>
                <a:off x="8512014" y="868580"/>
                <a:ext cx="3732280" cy="1602658"/>
              </a:xfrm>
              <a:prstGeom prst="rect">
                <a:avLst/>
              </a:prstGeom>
              <a:blipFill>
                <a:blip r:embed="rId5"/>
                <a:stretch>
                  <a:fillRect b="-190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Content Placeholder 2">
                <a:extLst>
                  <a:ext uri="{FF2B5EF4-FFF2-40B4-BE49-F238E27FC236}">
                    <a16:creationId xmlns:a16="http://schemas.microsoft.com/office/drawing/2014/main" id="{4AE45395-339F-A7A1-F79B-D827BA701E0D}"/>
                  </a:ext>
                </a:extLst>
              </p:cNvPr>
              <p:cNvSpPr txBox="1">
                <a:spLocks/>
              </p:cNvSpPr>
              <p:nvPr/>
            </p:nvSpPr>
            <p:spPr>
              <a:xfrm>
                <a:off x="7207047" y="2396641"/>
                <a:ext cx="4504918" cy="3487592"/>
              </a:xfrm>
              <a:prstGeom prst="rect">
                <a:avLst/>
              </a:prstGeom>
            </p:spPr>
            <p:txBody>
              <a:bodyPr vert="horz" lIns="0" tIns="0" rIns="0" bIns="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pPr>
                <a14:m>
                  <m:oMath xmlns:m="http://schemas.openxmlformats.org/officeDocument/2006/math">
                    <m:r>
                      <a:rPr lang="en-US" b="0" i="1" smtClean="0">
                        <a:solidFill>
                          <a:schemeClr val="bg1">
                            <a:lumMod val="95000"/>
                          </a:schemeClr>
                        </a:solidFill>
                        <a:latin typeface="Cambria Math" panose="02040503050406030204" pitchFamily="18" charset="0"/>
                        <a:sym typeface="Wingdings" panose="05000000000000000000" pitchFamily="2" charset="2"/>
                      </a:rPr>
                      <m:t>                      </m:t>
                    </m:r>
                    <m:f>
                      <m:fPr>
                        <m:ctrlPr>
                          <a:rPr lang="en-US" i="1" smtClean="0">
                            <a:solidFill>
                              <a:schemeClr val="bg1">
                                <a:lumMod val="95000"/>
                              </a:schemeClr>
                            </a:solidFill>
                            <a:latin typeface="Cambria Math" panose="02040503050406030204" pitchFamily="18" charset="0"/>
                            <a:sym typeface="Wingdings" panose="05000000000000000000" pitchFamily="2" charset="2"/>
                          </a:rPr>
                        </m:ctrlPr>
                      </m:fPr>
                      <m:num>
                        <m:r>
                          <a:rPr lang="en-US" i="1" smtClean="0">
                            <a:solidFill>
                              <a:schemeClr val="bg1">
                                <a:lumMod val="95000"/>
                              </a:schemeClr>
                            </a:solidFill>
                            <a:latin typeface="Cambria Math" panose="02040503050406030204" pitchFamily="18" charset="0"/>
                            <a:sym typeface="Wingdings" panose="05000000000000000000" pitchFamily="2" charset="2"/>
                          </a:rPr>
                          <m:t>𝑑</m:t>
                        </m:r>
                      </m:num>
                      <m:den>
                        <m:r>
                          <a:rPr lang="en-US" i="1" smtClean="0">
                            <a:solidFill>
                              <a:schemeClr val="bg1">
                                <a:lumMod val="95000"/>
                              </a:schemeClr>
                            </a:solidFill>
                            <a:latin typeface="Cambria Math" panose="02040503050406030204" pitchFamily="18" charset="0"/>
                            <a:sym typeface="Wingdings" panose="05000000000000000000" pitchFamily="2" charset="2"/>
                          </a:rPr>
                          <m:t>𝑑𝑥</m:t>
                        </m:r>
                      </m:den>
                    </m:f>
                  </m:oMath>
                </a14:m>
                <a:r>
                  <a:rPr lang="en-US" dirty="0">
                    <a:solidFill>
                      <a:schemeClr val="bg1">
                        <a:lumMod val="95000"/>
                      </a:schemeClr>
                    </a:solidFill>
                  </a:rPr>
                  <a:t> often seen as </a:t>
                </a:r>
                <a14:m>
                  <m:oMath xmlns:m="http://schemas.openxmlformats.org/officeDocument/2006/math">
                    <m:f>
                      <m:fPr>
                        <m:ctrlPr>
                          <a:rPr lang="en-US" i="1">
                            <a:solidFill>
                              <a:schemeClr val="bg1">
                                <a:lumMod val="95000"/>
                              </a:schemeClr>
                            </a:solidFill>
                            <a:latin typeface="Cambria Math" panose="02040503050406030204" pitchFamily="18" charset="0"/>
                            <a:sym typeface="Wingdings" panose="05000000000000000000" pitchFamily="2" charset="2"/>
                          </a:rPr>
                        </m:ctrlPr>
                      </m:fPr>
                      <m:num>
                        <m:r>
                          <a:rPr lang="en-US" i="1">
                            <a:solidFill>
                              <a:schemeClr val="bg1">
                                <a:lumMod val="95000"/>
                              </a:schemeClr>
                            </a:solidFill>
                            <a:latin typeface="Cambria Math" panose="02040503050406030204" pitchFamily="18" charset="0"/>
                            <a:sym typeface="Wingdings" panose="05000000000000000000" pitchFamily="2" charset="2"/>
                          </a:rPr>
                          <m:t>𝑑</m:t>
                        </m:r>
                      </m:num>
                      <m:den>
                        <m:r>
                          <a:rPr lang="en-US" i="1">
                            <a:solidFill>
                              <a:schemeClr val="bg1">
                                <a:lumMod val="95000"/>
                              </a:schemeClr>
                            </a:solidFill>
                            <a:latin typeface="Cambria Math" panose="02040503050406030204" pitchFamily="18" charset="0"/>
                            <a:sym typeface="Wingdings" panose="05000000000000000000" pitchFamily="2" charset="2"/>
                          </a:rPr>
                          <m:t>𝑑</m:t>
                        </m:r>
                        <m:r>
                          <a:rPr lang="en-US" i="1" smtClean="0">
                            <a:solidFill>
                              <a:schemeClr val="bg1">
                                <a:lumMod val="95000"/>
                              </a:schemeClr>
                            </a:solidFill>
                            <a:latin typeface="Cambria Math" panose="02040503050406030204" pitchFamily="18" charset="0"/>
                            <a:sym typeface="Wingdings" panose="05000000000000000000" pitchFamily="2" charset="2"/>
                          </a:rPr>
                          <m:t>𝑡</m:t>
                        </m:r>
                      </m:den>
                    </m:f>
                    <m:r>
                      <a:rPr lang="en-US" i="1" smtClean="0">
                        <a:solidFill>
                          <a:schemeClr val="bg1">
                            <a:lumMod val="95000"/>
                          </a:schemeClr>
                        </a:solidFill>
                        <a:latin typeface="Cambria Math" panose="02040503050406030204" pitchFamily="18" charset="0"/>
                        <a:sym typeface="Wingdings" panose="05000000000000000000" pitchFamily="2" charset="2"/>
                      </a:rPr>
                      <m:t> </m:t>
                    </m:r>
                  </m:oMath>
                </a14:m>
                <a:endParaRPr lang="en-US" dirty="0">
                  <a:solidFill>
                    <a:schemeClr val="bg1">
                      <a:lumMod val="95000"/>
                    </a:schemeClr>
                  </a:solidFill>
                  <a:sym typeface="Wingdings" panose="05000000000000000000" pitchFamily="2" charset="2"/>
                </a:endParaRPr>
              </a:p>
              <a:p>
                <a:pPr marL="457200" lvl="1" indent="0">
                  <a:buNone/>
                </a:pPr>
                <a:r>
                  <a:rPr lang="en-US" dirty="0">
                    <a:solidFill>
                      <a:schemeClr val="bg1">
                        <a:lumMod val="95000"/>
                      </a:schemeClr>
                    </a:solidFill>
                  </a:rPr>
                  <a:t>Typical Form: </a:t>
                </a:r>
                <a14:m>
                  <m:oMath xmlns:m="http://schemas.openxmlformats.org/officeDocument/2006/math">
                    <m:r>
                      <m:rPr>
                        <m:nor/>
                      </m:rPr>
                      <a:rPr lang="en-US" dirty="0" smtClean="0">
                        <a:solidFill>
                          <a:schemeClr val="bg1">
                            <a:lumMod val="95000"/>
                          </a:schemeClr>
                        </a:solidFill>
                        <a:latin typeface="Cambria Math" panose="02040503050406030204" pitchFamily="18" charset="0"/>
                        <a:sym typeface="Wingdings" panose="05000000000000000000" pitchFamily="2" charset="2"/>
                      </a:rPr>
                      <m:t>y</m:t>
                    </m:r>
                    <m:r>
                      <m:rPr>
                        <m:nor/>
                      </m:rPr>
                      <a:rPr lang="en-US" dirty="0" smtClean="0">
                        <a:solidFill>
                          <a:schemeClr val="bg1">
                            <a:lumMod val="95000"/>
                          </a:schemeClr>
                        </a:solidFill>
                        <a:sym typeface="Wingdings" panose="05000000000000000000" pitchFamily="2" charset="2"/>
                      </a:rPr>
                      <m:t> = </m:t>
                    </m:r>
                    <m:sSup>
                      <m:sSupPr>
                        <m:ctrlPr>
                          <a:rPr lang="en-US" i="1" dirty="0" smtClean="0">
                            <a:solidFill>
                              <a:schemeClr val="bg1">
                                <a:lumMod val="95000"/>
                              </a:schemeClr>
                            </a:solidFill>
                            <a:latin typeface="Cambria Math" panose="02040503050406030204" pitchFamily="18" charset="0"/>
                            <a:sym typeface="Wingdings" panose="05000000000000000000" pitchFamily="2" charset="2"/>
                          </a:rPr>
                        </m:ctrlPr>
                      </m:sSupPr>
                      <m:e>
                        <m:r>
                          <a:rPr lang="en-US" i="1" dirty="0" smtClean="0">
                            <a:solidFill>
                              <a:schemeClr val="bg1">
                                <a:lumMod val="95000"/>
                              </a:schemeClr>
                            </a:solidFill>
                            <a:latin typeface="Cambria Math" panose="02040503050406030204" pitchFamily="18" charset="0"/>
                            <a:sym typeface="Wingdings" panose="05000000000000000000" pitchFamily="2" charset="2"/>
                          </a:rPr>
                          <m:t>𝑥</m:t>
                        </m:r>
                      </m:e>
                      <m:sup>
                        <m:r>
                          <a:rPr lang="en-US" i="1" dirty="0" smtClean="0">
                            <a:solidFill>
                              <a:schemeClr val="bg1">
                                <a:lumMod val="95000"/>
                              </a:schemeClr>
                            </a:solidFill>
                            <a:latin typeface="Cambria Math" panose="02040503050406030204" pitchFamily="18" charset="0"/>
                            <a:sym typeface="Wingdings" panose="05000000000000000000" pitchFamily="2" charset="2"/>
                          </a:rPr>
                          <m:t>2</m:t>
                        </m:r>
                      </m:sup>
                    </m:sSup>
                    <m:r>
                      <a:rPr lang="en-US" i="1" dirty="0" smtClean="0">
                        <a:solidFill>
                          <a:schemeClr val="bg1">
                            <a:lumMod val="95000"/>
                          </a:schemeClr>
                        </a:solidFill>
                        <a:latin typeface="Cambria Math" panose="02040503050406030204" pitchFamily="18" charset="0"/>
                        <a:sym typeface="Wingdings" panose="05000000000000000000" pitchFamily="2" charset="2"/>
                      </a:rPr>
                      <m:t>+3</m:t>
                    </m:r>
                    <m:r>
                      <m:rPr>
                        <m:nor/>
                      </m:rPr>
                      <a:rPr lang="en-US" dirty="0">
                        <a:solidFill>
                          <a:schemeClr val="bg1">
                            <a:lumMod val="95000"/>
                          </a:schemeClr>
                        </a:solidFill>
                        <a:sym typeface="Wingdings" panose="05000000000000000000" pitchFamily="2" charset="2"/>
                      </a:rPr>
                      <m:t> </m:t>
                    </m:r>
                  </m:oMath>
                </a14:m>
                <a:r>
                  <a:rPr lang="en-US" dirty="0">
                    <a:solidFill>
                      <a:schemeClr val="bg1">
                        <a:lumMod val="95000"/>
                      </a:schemeClr>
                    </a:solidFill>
                    <a:sym typeface="Wingdings" panose="05000000000000000000" pitchFamily="2" charset="2"/>
                  </a:rPr>
                  <a:t> </a:t>
                </a:r>
                <a14:m>
                  <m:oMath xmlns:m="http://schemas.openxmlformats.org/officeDocument/2006/math">
                    <m:f>
                      <m:fPr>
                        <m:ctrlPr>
                          <a:rPr lang="en-US" i="1" dirty="0" smtClean="0">
                            <a:solidFill>
                              <a:schemeClr val="bg1">
                                <a:lumMod val="95000"/>
                              </a:schemeClr>
                            </a:solidFill>
                            <a:latin typeface="Cambria Math" panose="02040503050406030204" pitchFamily="18" charset="0"/>
                            <a:sym typeface="Wingdings" panose="05000000000000000000" pitchFamily="2" charset="2"/>
                          </a:rPr>
                        </m:ctrlPr>
                      </m:fPr>
                      <m:num>
                        <m:r>
                          <a:rPr lang="en-US" i="1" dirty="0" smtClean="0">
                            <a:solidFill>
                              <a:schemeClr val="bg1">
                                <a:lumMod val="95000"/>
                              </a:schemeClr>
                            </a:solidFill>
                            <a:latin typeface="Cambria Math" panose="02040503050406030204" pitchFamily="18" charset="0"/>
                            <a:sym typeface="Wingdings" panose="05000000000000000000" pitchFamily="2" charset="2"/>
                          </a:rPr>
                          <m:t>𝑑</m:t>
                        </m:r>
                      </m:num>
                      <m:den>
                        <m:r>
                          <a:rPr lang="en-US" i="1" dirty="0" smtClean="0">
                            <a:solidFill>
                              <a:schemeClr val="bg1">
                                <a:lumMod val="95000"/>
                              </a:schemeClr>
                            </a:solidFill>
                            <a:latin typeface="Cambria Math" panose="02040503050406030204" pitchFamily="18" charset="0"/>
                            <a:sym typeface="Wingdings" panose="05000000000000000000" pitchFamily="2" charset="2"/>
                          </a:rPr>
                          <m:t>𝑑𝑥</m:t>
                        </m:r>
                      </m:den>
                    </m:f>
                    <m:r>
                      <m:rPr>
                        <m:nor/>
                      </m:rPr>
                      <a:rPr lang="en-US" dirty="0" smtClean="0">
                        <a:solidFill>
                          <a:schemeClr val="bg1">
                            <a:lumMod val="95000"/>
                          </a:schemeClr>
                        </a:solidFill>
                        <a:latin typeface="Cambria Math" panose="02040503050406030204" pitchFamily="18" charset="0"/>
                        <a:sym typeface="Wingdings" panose="05000000000000000000" pitchFamily="2" charset="2"/>
                      </a:rPr>
                      <m:t>(</m:t>
                    </m:r>
                    <m:r>
                      <m:rPr>
                        <m:nor/>
                      </m:rPr>
                      <a:rPr lang="en-US" dirty="0" smtClean="0">
                        <a:solidFill>
                          <a:schemeClr val="bg1">
                            <a:lumMod val="95000"/>
                          </a:schemeClr>
                        </a:solidFill>
                        <a:latin typeface="Cambria Math" panose="02040503050406030204" pitchFamily="18" charset="0"/>
                        <a:sym typeface="Wingdings" panose="05000000000000000000" pitchFamily="2" charset="2"/>
                      </a:rPr>
                      <m:t>y</m:t>
                    </m:r>
                    <m:r>
                      <m:rPr>
                        <m:nor/>
                      </m:rPr>
                      <a:rPr lang="en-US" dirty="0" smtClean="0">
                        <a:solidFill>
                          <a:schemeClr val="bg1">
                            <a:lumMod val="95000"/>
                          </a:schemeClr>
                        </a:solidFill>
                        <a:latin typeface="Cambria Math" panose="02040503050406030204" pitchFamily="18" charset="0"/>
                        <a:sym typeface="Wingdings" panose="05000000000000000000" pitchFamily="2" charset="2"/>
                      </a:rPr>
                      <m:t>)</m:t>
                    </m:r>
                    <m:r>
                      <m:rPr>
                        <m:nor/>
                      </m:rPr>
                      <a:rPr lang="en-US" dirty="0">
                        <a:solidFill>
                          <a:schemeClr val="bg1">
                            <a:lumMod val="95000"/>
                          </a:schemeClr>
                        </a:solidFill>
                        <a:sym typeface="Wingdings" panose="05000000000000000000" pitchFamily="2" charset="2"/>
                      </a:rPr>
                      <m:t> = </m:t>
                    </m:r>
                    <m:r>
                      <a:rPr lang="en-US" i="1" dirty="0" smtClean="0">
                        <a:solidFill>
                          <a:schemeClr val="bg1">
                            <a:lumMod val="95000"/>
                          </a:schemeClr>
                        </a:solidFill>
                        <a:latin typeface="Cambria Math" panose="02040503050406030204" pitchFamily="18" charset="0"/>
                        <a:sym typeface="Wingdings" panose="05000000000000000000" pitchFamily="2" charset="2"/>
                      </a:rPr>
                      <m:t>2</m:t>
                    </m:r>
                    <m:r>
                      <a:rPr lang="en-US" i="1" dirty="0" smtClean="0">
                        <a:solidFill>
                          <a:schemeClr val="bg1">
                            <a:lumMod val="95000"/>
                          </a:schemeClr>
                        </a:solidFill>
                        <a:latin typeface="Cambria Math" panose="02040503050406030204" pitchFamily="18" charset="0"/>
                        <a:sym typeface="Wingdings" panose="05000000000000000000" pitchFamily="2" charset="2"/>
                      </a:rPr>
                      <m:t>𝑥</m:t>
                    </m:r>
                    <m:r>
                      <a:rPr lang="en-US" i="1" dirty="0" smtClean="0">
                        <a:solidFill>
                          <a:schemeClr val="bg1">
                            <a:lumMod val="95000"/>
                          </a:schemeClr>
                        </a:solidFill>
                        <a:latin typeface="Cambria Math" panose="02040503050406030204" pitchFamily="18" charset="0"/>
                        <a:sym typeface="Wingdings" panose="05000000000000000000" pitchFamily="2" charset="2"/>
                      </a:rPr>
                      <m:t> </m:t>
                    </m:r>
                  </m:oMath>
                </a14:m>
                <a:endParaRPr lang="en-US" dirty="0">
                  <a:solidFill>
                    <a:schemeClr val="bg1">
                      <a:lumMod val="95000"/>
                    </a:schemeClr>
                  </a:solidFill>
                  <a:sym typeface="Wingdings" panose="05000000000000000000" pitchFamily="2" charset="2"/>
                </a:endParaRPr>
              </a:p>
              <a:p>
                <a:pPr marL="457200" lvl="1" indent="0">
                  <a:buNone/>
                </a:pPr>
                <a:r>
                  <a:rPr lang="en-US" dirty="0">
                    <a:solidFill>
                      <a:schemeClr val="bg1">
                        <a:lumMod val="95000"/>
                      </a:schemeClr>
                    </a:solidFill>
                  </a:rPr>
                  <a:t>Related Rates: </a:t>
                </a:r>
                <a14:m>
                  <m:oMath xmlns:m="http://schemas.openxmlformats.org/officeDocument/2006/math">
                    <m:r>
                      <m:rPr>
                        <m:nor/>
                      </m:rPr>
                      <a:rPr lang="en-US" dirty="0">
                        <a:solidFill>
                          <a:schemeClr val="bg1">
                            <a:lumMod val="95000"/>
                          </a:schemeClr>
                        </a:solidFill>
                        <a:latin typeface="Cambria Math" panose="02040503050406030204" pitchFamily="18" charset="0"/>
                        <a:sym typeface="Wingdings" panose="05000000000000000000" pitchFamily="2" charset="2"/>
                      </a:rPr>
                      <m:t>V</m:t>
                    </m:r>
                    <m:r>
                      <m:rPr>
                        <m:nor/>
                      </m:rPr>
                      <a:rPr lang="en-US" dirty="0" smtClean="0">
                        <a:solidFill>
                          <a:schemeClr val="bg1">
                            <a:lumMod val="95000"/>
                          </a:schemeClr>
                        </a:solidFill>
                        <a:sym typeface="Wingdings" panose="05000000000000000000" pitchFamily="2" charset="2"/>
                      </a:rPr>
                      <m:t> = </m:t>
                    </m:r>
                    <m:sSup>
                      <m:sSupPr>
                        <m:ctrlPr>
                          <a:rPr lang="en-US" i="1" dirty="0" smtClean="0">
                            <a:solidFill>
                              <a:schemeClr val="bg1">
                                <a:lumMod val="95000"/>
                              </a:schemeClr>
                            </a:solidFill>
                            <a:latin typeface="Cambria Math" panose="02040503050406030204" pitchFamily="18" charset="0"/>
                            <a:sym typeface="Wingdings" panose="05000000000000000000" pitchFamily="2" charset="2"/>
                          </a:rPr>
                        </m:ctrlPr>
                      </m:sSupPr>
                      <m:e>
                        <m:r>
                          <a:rPr lang="en-US" i="1" dirty="0" smtClean="0">
                            <a:solidFill>
                              <a:schemeClr val="bg1">
                                <a:lumMod val="95000"/>
                              </a:schemeClr>
                            </a:solidFill>
                            <a:latin typeface="Cambria Math" panose="02040503050406030204" pitchFamily="18" charset="0"/>
                            <a:sym typeface="Wingdings" panose="05000000000000000000" pitchFamily="2" charset="2"/>
                          </a:rPr>
                          <m:t>𝑥</m:t>
                        </m:r>
                      </m:e>
                      <m:sup>
                        <m:r>
                          <a:rPr lang="en-US" i="1" dirty="0" smtClean="0">
                            <a:solidFill>
                              <a:schemeClr val="bg1">
                                <a:lumMod val="95000"/>
                              </a:schemeClr>
                            </a:solidFill>
                            <a:latin typeface="Cambria Math" panose="02040503050406030204" pitchFamily="18" charset="0"/>
                            <a:sym typeface="Wingdings" panose="05000000000000000000" pitchFamily="2" charset="2"/>
                          </a:rPr>
                          <m:t>2</m:t>
                        </m:r>
                      </m:sup>
                    </m:sSup>
                    <m:r>
                      <a:rPr lang="en-US" i="1" dirty="0" smtClean="0">
                        <a:solidFill>
                          <a:schemeClr val="bg1">
                            <a:lumMod val="95000"/>
                          </a:schemeClr>
                        </a:solidFill>
                        <a:latin typeface="Cambria Math" panose="02040503050406030204" pitchFamily="18" charset="0"/>
                        <a:sym typeface="Wingdings" panose="05000000000000000000" pitchFamily="2" charset="2"/>
                      </a:rPr>
                      <m:t>+3</m:t>
                    </m:r>
                    <m:r>
                      <m:rPr>
                        <m:nor/>
                      </m:rPr>
                      <a:rPr lang="en-US" dirty="0">
                        <a:solidFill>
                          <a:schemeClr val="bg1">
                            <a:lumMod val="95000"/>
                          </a:schemeClr>
                        </a:solidFill>
                        <a:sym typeface="Wingdings" panose="05000000000000000000" pitchFamily="2" charset="2"/>
                      </a:rPr>
                      <m:t> </m:t>
                    </m:r>
                  </m:oMath>
                </a14:m>
                <a:r>
                  <a:rPr lang="en-US" dirty="0">
                    <a:solidFill>
                      <a:schemeClr val="bg1">
                        <a:lumMod val="95000"/>
                      </a:schemeClr>
                    </a:solidFill>
                    <a:sym typeface="Wingdings" panose="05000000000000000000" pitchFamily="2" charset="2"/>
                  </a:rPr>
                  <a:t> </a:t>
                </a:r>
                <a14:m>
                  <m:oMath xmlns:m="http://schemas.openxmlformats.org/officeDocument/2006/math">
                    <m:f>
                      <m:fPr>
                        <m:ctrlPr>
                          <a:rPr lang="en-US" i="1" dirty="0" smtClean="0">
                            <a:solidFill>
                              <a:schemeClr val="bg1">
                                <a:lumMod val="95000"/>
                              </a:schemeClr>
                            </a:solidFill>
                            <a:latin typeface="Cambria Math" panose="02040503050406030204" pitchFamily="18" charset="0"/>
                            <a:sym typeface="Wingdings" panose="05000000000000000000" pitchFamily="2" charset="2"/>
                          </a:rPr>
                        </m:ctrlPr>
                      </m:fPr>
                      <m:num>
                        <m:r>
                          <a:rPr lang="en-US" i="1" dirty="0" smtClean="0">
                            <a:solidFill>
                              <a:schemeClr val="bg1">
                                <a:lumMod val="95000"/>
                              </a:schemeClr>
                            </a:solidFill>
                            <a:latin typeface="Cambria Math" panose="02040503050406030204" pitchFamily="18" charset="0"/>
                            <a:sym typeface="Wingdings" panose="05000000000000000000" pitchFamily="2" charset="2"/>
                          </a:rPr>
                          <m:t>𝑑</m:t>
                        </m:r>
                      </m:num>
                      <m:den>
                        <m:r>
                          <a:rPr lang="en-US" i="1" dirty="0" smtClean="0">
                            <a:solidFill>
                              <a:schemeClr val="bg1">
                                <a:lumMod val="95000"/>
                              </a:schemeClr>
                            </a:solidFill>
                            <a:latin typeface="Cambria Math" panose="02040503050406030204" pitchFamily="18" charset="0"/>
                            <a:sym typeface="Wingdings" panose="05000000000000000000" pitchFamily="2" charset="2"/>
                          </a:rPr>
                          <m:t>𝑑𝑡</m:t>
                        </m:r>
                      </m:den>
                    </m:f>
                    <m:r>
                      <m:rPr>
                        <m:nor/>
                      </m:rPr>
                      <a:rPr lang="en-US" dirty="0" smtClean="0">
                        <a:solidFill>
                          <a:schemeClr val="bg1">
                            <a:lumMod val="95000"/>
                          </a:schemeClr>
                        </a:solidFill>
                        <a:latin typeface="Cambria Math" panose="02040503050406030204" pitchFamily="18" charset="0"/>
                        <a:sym typeface="Wingdings" panose="05000000000000000000" pitchFamily="2" charset="2"/>
                      </a:rPr>
                      <m:t>(</m:t>
                    </m:r>
                    <m:r>
                      <m:rPr>
                        <m:nor/>
                      </m:rPr>
                      <a:rPr lang="en-US" dirty="0" smtClean="0">
                        <a:solidFill>
                          <a:schemeClr val="bg1">
                            <a:lumMod val="95000"/>
                          </a:schemeClr>
                        </a:solidFill>
                        <a:latin typeface="Cambria Math" panose="02040503050406030204" pitchFamily="18" charset="0"/>
                        <a:sym typeface="Wingdings" panose="05000000000000000000" pitchFamily="2" charset="2"/>
                      </a:rPr>
                      <m:t>V</m:t>
                    </m:r>
                    <m:r>
                      <m:rPr>
                        <m:nor/>
                      </m:rPr>
                      <a:rPr lang="en-US" dirty="0" smtClean="0">
                        <a:solidFill>
                          <a:schemeClr val="bg1">
                            <a:lumMod val="95000"/>
                          </a:schemeClr>
                        </a:solidFill>
                        <a:latin typeface="Cambria Math" panose="02040503050406030204" pitchFamily="18" charset="0"/>
                        <a:sym typeface="Wingdings" panose="05000000000000000000" pitchFamily="2" charset="2"/>
                      </a:rPr>
                      <m:t>)</m:t>
                    </m:r>
                    <m:r>
                      <m:rPr>
                        <m:nor/>
                      </m:rPr>
                      <a:rPr lang="en-US" dirty="0">
                        <a:solidFill>
                          <a:schemeClr val="bg1">
                            <a:lumMod val="95000"/>
                          </a:schemeClr>
                        </a:solidFill>
                        <a:sym typeface="Wingdings" panose="05000000000000000000" pitchFamily="2" charset="2"/>
                      </a:rPr>
                      <m:t> =</m:t>
                    </m:r>
                    <m:r>
                      <a:rPr lang="en-US" i="1" dirty="0" smtClean="0">
                        <a:solidFill>
                          <a:schemeClr val="bg1">
                            <a:lumMod val="95000"/>
                          </a:schemeClr>
                        </a:solidFill>
                        <a:latin typeface="Cambria Math" panose="02040503050406030204" pitchFamily="18" charset="0"/>
                        <a:sym typeface="Wingdings" panose="05000000000000000000" pitchFamily="2" charset="2"/>
                      </a:rPr>
                      <m:t> 2</m:t>
                    </m:r>
                    <m:r>
                      <a:rPr lang="en-US" i="1" dirty="0" smtClean="0">
                        <a:solidFill>
                          <a:schemeClr val="bg1">
                            <a:lumMod val="95000"/>
                          </a:schemeClr>
                        </a:solidFill>
                        <a:latin typeface="Cambria Math" panose="02040503050406030204" pitchFamily="18" charset="0"/>
                        <a:sym typeface="Wingdings" panose="05000000000000000000" pitchFamily="2" charset="2"/>
                      </a:rPr>
                      <m:t>𝑥</m:t>
                    </m:r>
                    <m:f>
                      <m:fPr>
                        <m:ctrlPr>
                          <a:rPr lang="en-US" i="1" dirty="0">
                            <a:solidFill>
                              <a:schemeClr val="bg1">
                                <a:lumMod val="95000"/>
                              </a:schemeClr>
                            </a:solidFill>
                            <a:latin typeface="Cambria Math" panose="02040503050406030204" pitchFamily="18" charset="0"/>
                            <a:sym typeface="Wingdings" panose="05000000000000000000" pitchFamily="2" charset="2"/>
                          </a:rPr>
                        </m:ctrlPr>
                      </m:fPr>
                      <m:num>
                        <m:r>
                          <a:rPr lang="en-US" i="1" dirty="0">
                            <a:solidFill>
                              <a:schemeClr val="bg1">
                                <a:lumMod val="95000"/>
                              </a:schemeClr>
                            </a:solidFill>
                            <a:latin typeface="Cambria Math" panose="02040503050406030204" pitchFamily="18" charset="0"/>
                            <a:sym typeface="Wingdings" panose="05000000000000000000" pitchFamily="2" charset="2"/>
                          </a:rPr>
                          <m:t>𝑑</m:t>
                        </m:r>
                      </m:num>
                      <m:den>
                        <m:r>
                          <a:rPr lang="en-US" i="1" dirty="0">
                            <a:solidFill>
                              <a:schemeClr val="bg1">
                                <a:lumMod val="95000"/>
                              </a:schemeClr>
                            </a:solidFill>
                            <a:latin typeface="Cambria Math" panose="02040503050406030204" pitchFamily="18" charset="0"/>
                            <a:sym typeface="Wingdings" panose="05000000000000000000" pitchFamily="2" charset="2"/>
                          </a:rPr>
                          <m:t>𝑑𝑡</m:t>
                        </m:r>
                      </m:den>
                    </m:f>
                    <m:r>
                      <m:rPr>
                        <m:nor/>
                      </m:rPr>
                      <a:rPr lang="en-US" dirty="0">
                        <a:solidFill>
                          <a:schemeClr val="bg1">
                            <a:lumMod val="95000"/>
                          </a:schemeClr>
                        </a:solidFill>
                        <a:latin typeface="Cambria Math" panose="02040503050406030204" pitchFamily="18" charset="0"/>
                        <a:sym typeface="Wingdings" panose="05000000000000000000" pitchFamily="2" charset="2"/>
                      </a:rPr>
                      <m:t>(</m:t>
                    </m:r>
                    <m:r>
                      <m:rPr>
                        <m:nor/>
                      </m:rPr>
                      <a:rPr lang="en-US" dirty="0" smtClean="0">
                        <a:solidFill>
                          <a:schemeClr val="bg1">
                            <a:lumMod val="95000"/>
                          </a:schemeClr>
                        </a:solidFill>
                        <a:latin typeface="Cambria Math" panose="02040503050406030204" pitchFamily="18" charset="0"/>
                        <a:sym typeface="Wingdings" panose="05000000000000000000" pitchFamily="2" charset="2"/>
                      </a:rPr>
                      <m:t>x</m:t>
                    </m:r>
                    <m:r>
                      <m:rPr>
                        <m:nor/>
                      </m:rPr>
                      <a:rPr lang="en-US" dirty="0" smtClean="0">
                        <a:solidFill>
                          <a:schemeClr val="bg1">
                            <a:lumMod val="95000"/>
                          </a:schemeClr>
                        </a:solidFill>
                        <a:latin typeface="Cambria Math" panose="02040503050406030204" pitchFamily="18" charset="0"/>
                        <a:sym typeface="Wingdings" panose="05000000000000000000" pitchFamily="2" charset="2"/>
                      </a:rPr>
                      <m:t>)</m:t>
                    </m:r>
                  </m:oMath>
                </a14:m>
                <a:r>
                  <a:rPr lang="en-US" dirty="0">
                    <a:solidFill>
                      <a:schemeClr val="bg1">
                        <a:lumMod val="95000"/>
                      </a:schemeClr>
                    </a:solidFill>
                  </a:rPr>
                  <a:t> </a:t>
                </a:r>
                <a:r>
                  <a:rPr lang="en-US" dirty="0">
                    <a:solidFill>
                      <a:schemeClr val="bg1">
                        <a:lumMod val="95000"/>
                      </a:schemeClr>
                    </a:solidFill>
                    <a:sym typeface="Wingdings" panose="05000000000000000000" pitchFamily="2" charset="2"/>
                  </a:rPr>
                  <a:t> </a:t>
                </a:r>
                <a14:m>
                  <m:oMath xmlns:m="http://schemas.openxmlformats.org/officeDocument/2006/math">
                    <m:f>
                      <m:fPr>
                        <m:ctrlPr>
                          <a:rPr lang="en-US" i="1" dirty="0">
                            <a:solidFill>
                              <a:schemeClr val="bg1">
                                <a:lumMod val="95000"/>
                              </a:schemeClr>
                            </a:solidFill>
                            <a:latin typeface="Cambria Math" panose="02040503050406030204" pitchFamily="18" charset="0"/>
                            <a:sym typeface="Wingdings" panose="05000000000000000000" pitchFamily="2" charset="2"/>
                          </a:rPr>
                        </m:ctrlPr>
                      </m:fPr>
                      <m:num>
                        <m:r>
                          <a:rPr lang="en-US" i="1" dirty="0">
                            <a:solidFill>
                              <a:schemeClr val="bg1">
                                <a:lumMod val="95000"/>
                              </a:schemeClr>
                            </a:solidFill>
                            <a:latin typeface="Cambria Math" panose="02040503050406030204" pitchFamily="18" charset="0"/>
                            <a:sym typeface="Wingdings" panose="05000000000000000000" pitchFamily="2" charset="2"/>
                          </a:rPr>
                          <m:t>𝑑</m:t>
                        </m:r>
                        <m:r>
                          <a:rPr lang="en-US" i="1" dirty="0" smtClean="0">
                            <a:solidFill>
                              <a:schemeClr val="bg1">
                                <a:lumMod val="95000"/>
                              </a:schemeClr>
                            </a:solidFill>
                            <a:latin typeface="Cambria Math" panose="02040503050406030204" pitchFamily="18" charset="0"/>
                            <a:sym typeface="Wingdings" panose="05000000000000000000" pitchFamily="2" charset="2"/>
                          </a:rPr>
                          <m:t>𝑉</m:t>
                        </m:r>
                      </m:num>
                      <m:den>
                        <m:r>
                          <a:rPr lang="en-US" i="1" dirty="0">
                            <a:solidFill>
                              <a:schemeClr val="bg1">
                                <a:lumMod val="95000"/>
                              </a:schemeClr>
                            </a:solidFill>
                            <a:latin typeface="Cambria Math" panose="02040503050406030204" pitchFamily="18" charset="0"/>
                            <a:sym typeface="Wingdings" panose="05000000000000000000" pitchFamily="2" charset="2"/>
                          </a:rPr>
                          <m:t>𝑑𝑡</m:t>
                        </m:r>
                      </m:den>
                    </m:f>
                    <m:r>
                      <m:rPr>
                        <m:nor/>
                      </m:rPr>
                      <a:rPr lang="en-US" dirty="0">
                        <a:solidFill>
                          <a:schemeClr val="bg1">
                            <a:lumMod val="95000"/>
                          </a:schemeClr>
                        </a:solidFill>
                        <a:sym typeface="Wingdings" panose="05000000000000000000" pitchFamily="2" charset="2"/>
                      </a:rPr>
                      <m:t> =</m:t>
                    </m:r>
                    <m:r>
                      <a:rPr lang="en-US" i="1" dirty="0">
                        <a:solidFill>
                          <a:schemeClr val="bg1">
                            <a:lumMod val="95000"/>
                          </a:schemeClr>
                        </a:solidFill>
                        <a:latin typeface="Cambria Math" panose="02040503050406030204" pitchFamily="18" charset="0"/>
                        <a:sym typeface="Wingdings" panose="05000000000000000000" pitchFamily="2" charset="2"/>
                      </a:rPr>
                      <m:t> 2</m:t>
                    </m:r>
                    <m:r>
                      <a:rPr lang="en-US" i="1" dirty="0">
                        <a:solidFill>
                          <a:schemeClr val="bg1">
                            <a:lumMod val="95000"/>
                          </a:schemeClr>
                        </a:solidFill>
                        <a:latin typeface="Cambria Math" panose="02040503050406030204" pitchFamily="18" charset="0"/>
                        <a:sym typeface="Wingdings" panose="05000000000000000000" pitchFamily="2" charset="2"/>
                      </a:rPr>
                      <m:t>𝑥</m:t>
                    </m:r>
                    <m:f>
                      <m:fPr>
                        <m:ctrlPr>
                          <a:rPr lang="en-US" i="1" dirty="0">
                            <a:solidFill>
                              <a:schemeClr val="bg1">
                                <a:lumMod val="95000"/>
                              </a:schemeClr>
                            </a:solidFill>
                            <a:latin typeface="Cambria Math" panose="02040503050406030204" pitchFamily="18" charset="0"/>
                            <a:sym typeface="Wingdings" panose="05000000000000000000" pitchFamily="2" charset="2"/>
                          </a:rPr>
                        </m:ctrlPr>
                      </m:fPr>
                      <m:num>
                        <m:r>
                          <a:rPr lang="en-US" i="1" dirty="0">
                            <a:solidFill>
                              <a:schemeClr val="bg1">
                                <a:lumMod val="95000"/>
                              </a:schemeClr>
                            </a:solidFill>
                            <a:latin typeface="Cambria Math" panose="02040503050406030204" pitchFamily="18" charset="0"/>
                            <a:sym typeface="Wingdings" panose="05000000000000000000" pitchFamily="2" charset="2"/>
                          </a:rPr>
                          <m:t>𝑑</m:t>
                        </m:r>
                        <m:r>
                          <a:rPr lang="en-US" i="1" dirty="0" smtClean="0">
                            <a:solidFill>
                              <a:schemeClr val="bg1">
                                <a:lumMod val="95000"/>
                              </a:schemeClr>
                            </a:solidFill>
                            <a:latin typeface="Cambria Math" panose="02040503050406030204" pitchFamily="18" charset="0"/>
                            <a:sym typeface="Wingdings" panose="05000000000000000000" pitchFamily="2" charset="2"/>
                          </a:rPr>
                          <m:t>𝑥</m:t>
                        </m:r>
                      </m:num>
                      <m:den>
                        <m:r>
                          <a:rPr lang="en-US" i="1" dirty="0">
                            <a:solidFill>
                              <a:schemeClr val="bg1">
                                <a:lumMod val="95000"/>
                              </a:schemeClr>
                            </a:solidFill>
                            <a:latin typeface="Cambria Math" panose="02040503050406030204" pitchFamily="18" charset="0"/>
                            <a:sym typeface="Wingdings" panose="05000000000000000000" pitchFamily="2" charset="2"/>
                          </a:rPr>
                          <m:t>𝑑𝑡</m:t>
                        </m:r>
                      </m:den>
                    </m:f>
                  </m:oMath>
                </a14:m>
                <a:r>
                  <a:rPr lang="en-US" dirty="0">
                    <a:solidFill>
                      <a:schemeClr val="bg1">
                        <a:lumMod val="95000"/>
                      </a:schemeClr>
                    </a:solidFill>
                  </a:rPr>
                  <a:t> </a:t>
                </a:r>
                <a:r>
                  <a:rPr lang="en-US" dirty="0">
                    <a:solidFill>
                      <a:schemeClr val="bg1">
                        <a:lumMod val="95000"/>
                      </a:schemeClr>
                    </a:solidFill>
                    <a:sym typeface="Wingdings" panose="05000000000000000000" pitchFamily="2" charset="2"/>
                  </a:rPr>
                  <a:t> </a:t>
                </a:r>
                <a14:m>
                  <m:oMath xmlns:m="http://schemas.openxmlformats.org/officeDocument/2006/math">
                    <m:r>
                      <a:rPr lang="en-US" i="1" dirty="0" smtClean="0">
                        <a:solidFill>
                          <a:schemeClr val="bg1">
                            <a:lumMod val="95000"/>
                          </a:schemeClr>
                        </a:solidFill>
                        <a:latin typeface="Cambria Math" panose="02040503050406030204" pitchFamily="18" charset="0"/>
                        <a:sym typeface="Wingdings" panose="05000000000000000000" pitchFamily="2" charset="2"/>
                      </a:rPr>
                      <m:t>𝑉</m:t>
                    </m:r>
                    <m:r>
                      <a:rPr lang="en-US" i="1" dirty="0" smtClean="0">
                        <a:solidFill>
                          <a:schemeClr val="bg1">
                            <a:lumMod val="95000"/>
                          </a:schemeClr>
                        </a:solidFill>
                        <a:latin typeface="Cambria Math" panose="02040503050406030204" pitchFamily="18" charset="0"/>
                        <a:sym typeface="Wingdings" panose="05000000000000000000" pitchFamily="2" charset="2"/>
                      </a:rPr>
                      <m:t>′</m:t>
                    </m:r>
                    <m:r>
                      <m:rPr>
                        <m:nor/>
                      </m:rPr>
                      <a:rPr lang="en-US" dirty="0">
                        <a:solidFill>
                          <a:schemeClr val="bg1">
                            <a:lumMod val="95000"/>
                          </a:schemeClr>
                        </a:solidFill>
                        <a:sym typeface="Wingdings" panose="05000000000000000000" pitchFamily="2" charset="2"/>
                      </a:rPr>
                      <m:t> =</m:t>
                    </m:r>
                    <m:r>
                      <a:rPr lang="en-US" i="1" dirty="0">
                        <a:solidFill>
                          <a:schemeClr val="bg1">
                            <a:lumMod val="95000"/>
                          </a:schemeClr>
                        </a:solidFill>
                        <a:latin typeface="Cambria Math" panose="02040503050406030204" pitchFamily="18" charset="0"/>
                        <a:sym typeface="Wingdings" panose="05000000000000000000" pitchFamily="2" charset="2"/>
                      </a:rPr>
                      <m:t> 2</m:t>
                    </m:r>
                    <m:r>
                      <a:rPr lang="en-US" i="1" dirty="0">
                        <a:solidFill>
                          <a:schemeClr val="bg1">
                            <a:lumMod val="95000"/>
                          </a:schemeClr>
                        </a:solidFill>
                        <a:latin typeface="Cambria Math" panose="02040503050406030204" pitchFamily="18" charset="0"/>
                        <a:sym typeface="Wingdings" panose="05000000000000000000" pitchFamily="2" charset="2"/>
                      </a:rPr>
                      <m:t>𝑥𝑥</m:t>
                    </m:r>
                    <m:r>
                      <a:rPr lang="en-US" i="1" dirty="0" smtClean="0">
                        <a:solidFill>
                          <a:schemeClr val="bg1">
                            <a:lumMod val="95000"/>
                          </a:schemeClr>
                        </a:solidFill>
                        <a:latin typeface="Cambria Math" panose="02040503050406030204" pitchFamily="18" charset="0"/>
                        <a:sym typeface="Wingdings" panose="05000000000000000000" pitchFamily="2" charset="2"/>
                      </a:rPr>
                      <m:t>′</m:t>
                    </m:r>
                  </m:oMath>
                </a14:m>
                <a:endParaRPr lang="en-US" dirty="0">
                  <a:solidFill>
                    <a:schemeClr val="bg1">
                      <a:lumMod val="95000"/>
                    </a:schemeClr>
                  </a:solidFill>
                </a:endParaRPr>
              </a:p>
              <a:p>
                <a:endParaRPr lang="en-US" dirty="0"/>
              </a:p>
            </p:txBody>
          </p:sp>
        </mc:Choice>
        <mc:Fallback xmlns="">
          <p:sp>
            <p:nvSpPr>
              <p:cNvPr id="4" name="Content Placeholder 2">
                <a:extLst>
                  <a:ext uri="{FF2B5EF4-FFF2-40B4-BE49-F238E27FC236}">
                    <a16:creationId xmlns:a16="http://schemas.microsoft.com/office/drawing/2014/main" id="{4AE45395-339F-A7A1-F79B-D827BA701E0D}"/>
                  </a:ext>
                </a:extLst>
              </p:cNvPr>
              <p:cNvSpPr txBox="1">
                <a:spLocks noRot="1" noChangeAspect="1" noMove="1" noResize="1" noEditPoints="1" noAdjustHandles="1" noChangeArrowheads="1" noChangeShapeType="1" noTextEdit="1"/>
              </p:cNvSpPr>
              <p:nvPr/>
            </p:nvSpPr>
            <p:spPr>
              <a:xfrm>
                <a:off x="7207047" y="2396641"/>
                <a:ext cx="4504918" cy="3487592"/>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F7FC8583-57A8-5ADB-2E4D-980BFC0C1A64}"/>
                  </a:ext>
                </a:extLst>
              </p:cNvPr>
              <p:cNvSpPr txBox="1"/>
              <p:nvPr/>
            </p:nvSpPr>
            <p:spPr>
              <a:xfrm>
                <a:off x="923328" y="2481445"/>
                <a:ext cx="3097162" cy="707886"/>
              </a:xfrm>
              <a:prstGeom prst="rect">
                <a:avLst/>
              </a:prstGeom>
              <a:noFill/>
            </p:spPr>
            <p:txBody>
              <a:bodyPr wrap="square" rtlCol="0">
                <a:spAutoFit/>
              </a:bodyPr>
              <a:lstStyle/>
              <a:p>
                <a:pPr lvl="1"/>
                <a:r>
                  <a:rPr lang="en-US" sz="2000" dirty="0">
                    <a:solidFill>
                      <a:schemeClr val="bg1"/>
                    </a:solidFill>
                    <a:sym typeface="Wingdings" panose="05000000000000000000" pitchFamily="2" charset="2"/>
                  </a:rPr>
                  <a:t>Typical Form: </a:t>
                </a:r>
                <a14:m>
                  <m:oMath xmlns:m="http://schemas.openxmlformats.org/officeDocument/2006/math">
                    <m:r>
                      <m:rPr>
                        <m:nor/>
                      </m:rPr>
                      <a:rPr lang="en-US" sz="2000" dirty="0">
                        <a:solidFill>
                          <a:schemeClr val="bg1"/>
                        </a:solidFill>
                        <a:sym typeface="Wingdings" panose="05000000000000000000" pitchFamily="2" charset="2"/>
                      </a:rPr>
                      <m:t>f</m:t>
                    </m:r>
                    <m:r>
                      <m:rPr>
                        <m:nor/>
                      </m:rPr>
                      <a:rPr lang="en-US" sz="2000" dirty="0">
                        <a:solidFill>
                          <a:schemeClr val="bg1"/>
                        </a:solidFill>
                        <a:sym typeface="Wingdings" panose="05000000000000000000" pitchFamily="2" charset="2"/>
                      </a:rPr>
                      <m:t>(</m:t>
                    </m:r>
                    <m:r>
                      <m:rPr>
                        <m:nor/>
                      </m:rPr>
                      <a:rPr lang="en-US" sz="2000" dirty="0">
                        <a:solidFill>
                          <a:schemeClr val="bg1"/>
                        </a:solidFill>
                        <a:sym typeface="Wingdings" panose="05000000000000000000" pitchFamily="2" charset="2"/>
                      </a:rPr>
                      <m:t>x</m:t>
                    </m:r>
                    <m:r>
                      <m:rPr>
                        <m:nor/>
                      </m:rPr>
                      <a:rPr lang="en-US" sz="2000" dirty="0">
                        <a:solidFill>
                          <a:schemeClr val="bg1"/>
                        </a:solidFill>
                        <a:sym typeface="Wingdings" panose="05000000000000000000" pitchFamily="2" charset="2"/>
                      </a:rPr>
                      <m:t>) = </m:t>
                    </m:r>
                    <m:sSup>
                      <m:sSupPr>
                        <m:ctrlPr>
                          <a:rPr lang="en-US" sz="2000" i="1" dirty="0" smtClean="0">
                            <a:solidFill>
                              <a:schemeClr val="bg1"/>
                            </a:solidFill>
                            <a:latin typeface="Cambria Math" panose="02040503050406030204" pitchFamily="18" charset="0"/>
                            <a:sym typeface="Wingdings" panose="05000000000000000000" pitchFamily="2" charset="2"/>
                          </a:rPr>
                        </m:ctrlPr>
                      </m:sSupPr>
                      <m:e>
                        <m:r>
                          <a:rPr lang="en-US" sz="2000" i="1" dirty="0" smtClean="0">
                            <a:solidFill>
                              <a:schemeClr val="bg1"/>
                            </a:solidFill>
                            <a:latin typeface="Cambria Math" panose="02040503050406030204" pitchFamily="18" charset="0"/>
                            <a:sym typeface="Wingdings" panose="05000000000000000000" pitchFamily="2" charset="2"/>
                          </a:rPr>
                          <m:t>𝑥</m:t>
                        </m:r>
                      </m:e>
                      <m:sup>
                        <m:r>
                          <a:rPr lang="en-US" sz="2000" i="1" dirty="0" smtClean="0">
                            <a:solidFill>
                              <a:schemeClr val="bg1"/>
                            </a:solidFill>
                            <a:latin typeface="Cambria Math" panose="02040503050406030204" pitchFamily="18" charset="0"/>
                            <a:sym typeface="Wingdings" panose="05000000000000000000" pitchFamily="2" charset="2"/>
                          </a:rPr>
                          <m:t>2</m:t>
                        </m:r>
                      </m:sup>
                    </m:sSup>
                    <m:r>
                      <a:rPr lang="en-US" sz="2000" i="1" dirty="0" smtClean="0">
                        <a:solidFill>
                          <a:schemeClr val="bg1"/>
                        </a:solidFill>
                        <a:latin typeface="Cambria Math" panose="02040503050406030204" pitchFamily="18" charset="0"/>
                        <a:sym typeface="Wingdings" panose="05000000000000000000" pitchFamily="2" charset="2"/>
                      </a:rPr>
                      <m:t>+3</m:t>
                    </m:r>
                    <m:r>
                      <m:rPr>
                        <m:nor/>
                      </m:rPr>
                      <a:rPr lang="en-US" sz="2000" dirty="0">
                        <a:solidFill>
                          <a:schemeClr val="bg1"/>
                        </a:solidFill>
                        <a:sym typeface="Wingdings" panose="05000000000000000000" pitchFamily="2" charset="2"/>
                      </a:rPr>
                      <m:t> </m:t>
                    </m:r>
                  </m:oMath>
                </a14:m>
                <a:r>
                  <a:rPr lang="en-US" sz="2000" dirty="0">
                    <a:solidFill>
                      <a:schemeClr val="bg1"/>
                    </a:solidFill>
                    <a:sym typeface="Wingdings" panose="05000000000000000000" pitchFamily="2" charset="2"/>
                  </a:rPr>
                  <a:t> </a:t>
                </a:r>
                <a14:m>
                  <m:oMath xmlns:m="http://schemas.openxmlformats.org/officeDocument/2006/math">
                    <m:r>
                      <m:rPr>
                        <m:nor/>
                      </m:rPr>
                      <a:rPr lang="en-US" sz="2000" dirty="0">
                        <a:solidFill>
                          <a:schemeClr val="bg1"/>
                        </a:solidFill>
                        <a:sym typeface="Wingdings" panose="05000000000000000000" pitchFamily="2" charset="2"/>
                      </a:rPr>
                      <m:t>f</m:t>
                    </m:r>
                    <m:r>
                      <m:rPr>
                        <m:nor/>
                      </m:rPr>
                      <a:rPr lang="en-US" sz="2000" dirty="0" smtClean="0">
                        <a:solidFill>
                          <a:schemeClr val="bg1"/>
                        </a:solidFill>
                        <a:sym typeface="Wingdings" panose="05000000000000000000" pitchFamily="2" charset="2"/>
                      </a:rPr>
                      <m:t>′</m:t>
                    </m:r>
                    <m:r>
                      <m:rPr>
                        <m:nor/>
                      </m:rPr>
                      <a:rPr lang="en-US" sz="2000" dirty="0">
                        <a:solidFill>
                          <a:schemeClr val="bg1"/>
                        </a:solidFill>
                        <a:sym typeface="Wingdings" panose="05000000000000000000" pitchFamily="2" charset="2"/>
                      </a:rPr>
                      <m:t>(</m:t>
                    </m:r>
                    <m:r>
                      <m:rPr>
                        <m:nor/>
                      </m:rPr>
                      <a:rPr lang="en-US" sz="2000" dirty="0">
                        <a:solidFill>
                          <a:schemeClr val="bg1"/>
                        </a:solidFill>
                        <a:sym typeface="Wingdings" panose="05000000000000000000" pitchFamily="2" charset="2"/>
                      </a:rPr>
                      <m:t>x</m:t>
                    </m:r>
                    <m:r>
                      <m:rPr>
                        <m:nor/>
                      </m:rPr>
                      <a:rPr lang="en-US" sz="2000" dirty="0">
                        <a:solidFill>
                          <a:schemeClr val="bg1"/>
                        </a:solidFill>
                        <a:sym typeface="Wingdings" panose="05000000000000000000" pitchFamily="2" charset="2"/>
                      </a:rPr>
                      <m:t>) = </m:t>
                    </m:r>
                    <m:r>
                      <a:rPr lang="en-US" sz="2000" i="1" dirty="0" smtClean="0">
                        <a:solidFill>
                          <a:schemeClr val="bg1"/>
                        </a:solidFill>
                        <a:latin typeface="Cambria Math" panose="02040503050406030204" pitchFamily="18" charset="0"/>
                        <a:sym typeface="Wingdings" panose="05000000000000000000" pitchFamily="2" charset="2"/>
                      </a:rPr>
                      <m:t>2</m:t>
                    </m:r>
                    <m:r>
                      <a:rPr lang="en-US" sz="2000" i="1" dirty="0" smtClean="0">
                        <a:solidFill>
                          <a:schemeClr val="bg1"/>
                        </a:solidFill>
                        <a:latin typeface="Cambria Math" panose="02040503050406030204" pitchFamily="18" charset="0"/>
                        <a:sym typeface="Wingdings" panose="05000000000000000000" pitchFamily="2" charset="2"/>
                      </a:rPr>
                      <m:t>𝑥</m:t>
                    </m:r>
                  </m:oMath>
                </a14:m>
                <a:endParaRPr lang="en-US" sz="2000" dirty="0">
                  <a:solidFill>
                    <a:schemeClr val="bg1"/>
                  </a:solidFill>
                  <a:sym typeface="Wingdings" panose="05000000000000000000" pitchFamily="2" charset="2"/>
                </a:endParaRPr>
              </a:p>
            </p:txBody>
          </p:sp>
        </mc:Choice>
        <mc:Fallback xmlns="">
          <p:sp>
            <p:nvSpPr>
              <p:cNvPr id="6" name="TextBox 5">
                <a:extLst>
                  <a:ext uri="{FF2B5EF4-FFF2-40B4-BE49-F238E27FC236}">
                    <a16:creationId xmlns:a16="http://schemas.microsoft.com/office/drawing/2014/main" id="{F7FC8583-57A8-5ADB-2E4D-980BFC0C1A64}"/>
                  </a:ext>
                </a:extLst>
              </p:cNvPr>
              <p:cNvSpPr txBox="1">
                <a:spLocks noRot="1" noChangeAspect="1" noMove="1" noResize="1" noEditPoints="1" noAdjustHandles="1" noChangeArrowheads="1" noChangeShapeType="1" noTextEdit="1"/>
              </p:cNvSpPr>
              <p:nvPr/>
            </p:nvSpPr>
            <p:spPr>
              <a:xfrm>
                <a:off x="923328" y="2481445"/>
                <a:ext cx="3097162" cy="707886"/>
              </a:xfrm>
              <a:prstGeom prst="rect">
                <a:avLst/>
              </a:prstGeom>
              <a:blipFill>
                <a:blip r:embed="rId7"/>
                <a:stretch>
                  <a:fillRect t="-4310" b="-1379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E11E299F-0BFC-C0E8-031B-BEBFB422E932}"/>
                  </a:ext>
                </a:extLst>
              </p:cNvPr>
              <p:cNvSpPr txBox="1"/>
              <p:nvPr/>
            </p:nvSpPr>
            <p:spPr>
              <a:xfrm>
                <a:off x="4565943" y="2591470"/>
                <a:ext cx="2635046" cy="1766766"/>
              </a:xfrm>
              <a:prstGeom prst="rect">
                <a:avLst/>
              </a:prstGeom>
              <a:noFill/>
            </p:spPr>
            <p:txBody>
              <a:bodyPr wrap="square" rtlCol="0">
                <a:spAutoFit/>
              </a:bodyPr>
              <a:lstStyle/>
              <a:p>
                <a:r>
                  <a:rPr lang="en-US" sz="2000" dirty="0">
                    <a:solidFill>
                      <a:schemeClr val="bg1"/>
                    </a:solidFill>
                  </a:rPr>
                  <a:t>Used for Partial Differential Equations</a:t>
                </a:r>
              </a:p>
              <a:p>
                <a:pPr lvl="1"/>
                <a:r>
                  <a:rPr lang="en-US" sz="2000" dirty="0">
                    <a:solidFill>
                      <a:schemeClr val="bg1"/>
                    </a:solidFill>
                  </a:rPr>
                  <a:t>Typical Form: </a:t>
                </a:r>
                <a14:m>
                  <m:oMath xmlns:m="http://schemas.openxmlformats.org/officeDocument/2006/math">
                    <m:r>
                      <m:rPr>
                        <m:nor/>
                      </m:rPr>
                      <a:rPr lang="en-US" sz="2000" dirty="0">
                        <a:solidFill>
                          <a:schemeClr val="bg1"/>
                        </a:solidFill>
                        <a:latin typeface="Cambria Math" panose="02040503050406030204" pitchFamily="18" charset="0"/>
                        <a:sym typeface="Wingdings" panose="05000000000000000000" pitchFamily="2" charset="2"/>
                      </a:rPr>
                      <m:t>y</m:t>
                    </m:r>
                    <m:r>
                      <m:rPr>
                        <m:nor/>
                      </m:rPr>
                      <a:rPr lang="en-US" sz="2000" dirty="0" smtClean="0">
                        <a:solidFill>
                          <a:schemeClr val="bg1"/>
                        </a:solidFill>
                        <a:sym typeface="Wingdings" panose="05000000000000000000" pitchFamily="2" charset="2"/>
                      </a:rPr>
                      <m:t> = </m:t>
                    </m:r>
                    <m:sSup>
                      <m:sSupPr>
                        <m:ctrlPr>
                          <a:rPr lang="en-US" sz="2000" i="1" dirty="0" smtClean="0">
                            <a:solidFill>
                              <a:schemeClr val="bg1"/>
                            </a:solidFill>
                            <a:latin typeface="Cambria Math" panose="02040503050406030204" pitchFamily="18" charset="0"/>
                            <a:sym typeface="Wingdings" panose="05000000000000000000" pitchFamily="2" charset="2"/>
                          </a:rPr>
                        </m:ctrlPr>
                      </m:sSupPr>
                      <m:e>
                        <m:r>
                          <a:rPr lang="en-US" sz="2000" i="1" dirty="0" smtClean="0">
                            <a:solidFill>
                              <a:schemeClr val="bg1"/>
                            </a:solidFill>
                            <a:latin typeface="Cambria Math" panose="02040503050406030204" pitchFamily="18" charset="0"/>
                            <a:sym typeface="Wingdings" panose="05000000000000000000" pitchFamily="2" charset="2"/>
                          </a:rPr>
                          <m:t>𝑥</m:t>
                        </m:r>
                      </m:e>
                      <m:sup>
                        <m:r>
                          <a:rPr lang="en-US" sz="2000" i="1" dirty="0" smtClean="0">
                            <a:solidFill>
                              <a:schemeClr val="bg1"/>
                            </a:solidFill>
                            <a:latin typeface="Cambria Math" panose="02040503050406030204" pitchFamily="18" charset="0"/>
                            <a:sym typeface="Wingdings" panose="05000000000000000000" pitchFamily="2" charset="2"/>
                          </a:rPr>
                          <m:t>2</m:t>
                        </m:r>
                      </m:sup>
                    </m:sSup>
                    <m:r>
                      <a:rPr lang="en-US" sz="2000" i="1" dirty="0" smtClean="0">
                        <a:solidFill>
                          <a:schemeClr val="bg1"/>
                        </a:solidFill>
                        <a:latin typeface="Cambria Math" panose="02040503050406030204" pitchFamily="18" charset="0"/>
                        <a:sym typeface="Wingdings" panose="05000000000000000000" pitchFamily="2" charset="2"/>
                      </a:rPr>
                      <m:t>+3</m:t>
                    </m:r>
                    <m:r>
                      <m:rPr>
                        <m:nor/>
                      </m:rPr>
                      <a:rPr lang="en-US" sz="2000" dirty="0">
                        <a:solidFill>
                          <a:schemeClr val="bg1"/>
                        </a:solidFill>
                        <a:sym typeface="Wingdings" panose="05000000000000000000" pitchFamily="2" charset="2"/>
                      </a:rPr>
                      <m:t> </m:t>
                    </m:r>
                  </m:oMath>
                </a14:m>
                <a:r>
                  <a:rPr lang="en-US" sz="2000" dirty="0">
                    <a:solidFill>
                      <a:schemeClr val="bg1"/>
                    </a:solidFill>
                    <a:sym typeface="Wingdings" panose="05000000000000000000" pitchFamily="2" charset="2"/>
                  </a:rPr>
                  <a:t> </a:t>
                </a:r>
                <a14:m>
                  <m:oMath xmlns:m="http://schemas.openxmlformats.org/officeDocument/2006/math">
                    <m:r>
                      <m:rPr>
                        <m:nor/>
                      </m:rPr>
                      <a:rPr lang="en-US" sz="2000" dirty="0">
                        <a:solidFill>
                          <a:schemeClr val="bg1"/>
                        </a:solidFill>
                        <a:latin typeface="Cambria Math" panose="02040503050406030204" pitchFamily="18" charset="0"/>
                        <a:sym typeface="Wingdings" panose="05000000000000000000" pitchFamily="2" charset="2"/>
                      </a:rPr>
                      <m:t>d</m:t>
                    </m:r>
                    <m:r>
                      <m:rPr>
                        <m:nor/>
                      </m:rPr>
                      <a:rPr lang="en-US" sz="2000" dirty="0" smtClean="0">
                        <a:solidFill>
                          <a:schemeClr val="bg1"/>
                        </a:solidFill>
                        <a:latin typeface="Cambria Math" panose="02040503050406030204" pitchFamily="18" charset="0"/>
                        <a:sym typeface="Wingdings" panose="05000000000000000000" pitchFamily="2" charset="2"/>
                      </a:rPr>
                      <m:t>y</m:t>
                    </m:r>
                    <m:r>
                      <m:rPr>
                        <m:nor/>
                      </m:rPr>
                      <a:rPr lang="en-US" sz="2000" dirty="0">
                        <a:solidFill>
                          <a:schemeClr val="bg1"/>
                        </a:solidFill>
                        <a:sym typeface="Wingdings" panose="05000000000000000000" pitchFamily="2" charset="2"/>
                      </a:rPr>
                      <m:t> = </m:t>
                    </m:r>
                    <m:r>
                      <a:rPr lang="en-US" sz="2000" i="1" dirty="0" smtClean="0">
                        <a:solidFill>
                          <a:schemeClr val="bg1"/>
                        </a:solidFill>
                        <a:latin typeface="Cambria Math" panose="02040503050406030204" pitchFamily="18" charset="0"/>
                        <a:sym typeface="Wingdings" panose="05000000000000000000" pitchFamily="2" charset="2"/>
                      </a:rPr>
                      <m:t>2</m:t>
                    </m:r>
                    <m:r>
                      <a:rPr lang="en-US" sz="2000" i="1" dirty="0" smtClean="0">
                        <a:solidFill>
                          <a:schemeClr val="bg1"/>
                        </a:solidFill>
                        <a:latin typeface="Cambria Math" panose="02040503050406030204" pitchFamily="18" charset="0"/>
                        <a:sym typeface="Wingdings" panose="05000000000000000000" pitchFamily="2" charset="2"/>
                      </a:rPr>
                      <m:t>𝑥</m:t>
                    </m:r>
                    <m:r>
                      <a:rPr lang="en-US" sz="2000" i="1" dirty="0" smtClean="0">
                        <a:solidFill>
                          <a:schemeClr val="bg1"/>
                        </a:solidFill>
                        <a:latin typeface="Cambria Math" panose="02040503050406030204" pitchFamily="18" charset="0"/>
                        <a:sym typeface="Wingdings" panose="05000000000000000000" pitchFamily="2" charset="2"/>
                      </a:rPr>
                      <m:t> </m:t>
                    </m:r>
                    <m:r>
                      <a:rPr lang="en-US" sz="2000" i="1" dirty="0" smtClean="0">
                        <a:solidFill>
                          <a:schemeClr val="bg1"/>
                        </a:solidFill>
                        <a:latin typeface="Cambria Math" panose="02040503050406030204" pitchFamily="18" charset="0"/>
                        <a:sym typeface="Wingdings" panose="05000000000000000000" pitchFamily="2" charset="2"/>
                      </a:rPr>
                      <m:t>𝑑𝑥</m:t>
                    </m:r>
                  </m:oMath>
                </a14:m>
                <a:r>
                  <a:rPr lang="en-US" sz="2000" dirty="0">
                    <a:solidFill>
                      <a:schemeClr val="bg1"/>
                    </a:solidFill>
                  </a:rPr>
                  <a:t> </a:t>
                </a:r>
                <a:r>
                  <a:rPr lang="en-US" sz="2000" dirty="0">
                    <a:solidFill>
                      <a:schemeClr val="bg1"/>
                    </a:solidFill>
                    <a:sym typeface="Wingdings" panose="05000000000000000000" pitchFamily="2" charset="2"/>
                  </a:rPr>
                  <a:t></a:t>
                </a:r>
                <a14:m>
                  <m:oMath xmlns:m="http://schemas.openxmlformats.org/officeDocument/2006/math">
                    <m:f>
                      <m:fPr>
                        <m:ctrlPr>
                          <a:rPr lang="en-US" sz="2000" i="1">
                            <a:solidFill>
                              <a:schemeClr val="bg1"/>
                            </a:solidFill>
                            <a:latin typeface="Cambria Math" panose="02040503050406030204" pitchFamily="18" charset="0"/>
                            <a:sym typeface="Wingdings" panose="05000000000000000000" pitchFamily="2" charset="2"/>
                          </a:rPr>
                        </m:ctrlPr>
                      </m:fPr>
                      <m:num>
                        <m:r>
                          <a:rPr lang="en-US" sz="2000" i="1">
                            <a:solidFill>
                              <a:schemeClr val="bg1"/>
                            </a:solidFill>
                            <a:latin typeface="Cambria Math" panose="02040503050406030204" pitchFamily="18" charset="0"/>
                            <a:sym typeface="Wingdings" panose="05000000000000000000" pitchFamily="2" charset="2"/>
                          </a:rPr>
                          <m:t>𝑑𝑦</m:t>
                        </m:r>
                      </m:num>
                      <m:den>
                        <m:r>
                          <a:rPr lang="en-US" sz="2000" i="1">
                            <a:solidFill>
                              <a:schemeClr val="bg1"/>
                            </a:solidFill>
                            <a:latin typeface="Cambria Math" panose="02040503050406030204" pitchFamily="18" charset="0"/>
                            <a:sym typeface="Wingdings" panose="05000000000000000000" pitchFamily="2" charset="2"/>
                          </a:rPr>
                          <m:t>𝑑𝑥</m:t>
                        </m:r>
                      </m:den>
                    </m:f>
                    <m:r>
                      <m:rPr>
                        <m:nor/>
                      </m:rPr>
                      <a:rPr lang="en-US" sz="2000" dirty="0">
                        <a:solidFill>
                          <a:schemeClr val="bg1"/>
                        </a:solidFill>
                        <a:sym typeface="Wingdings" panose="05000000000000000000" pitchFamily="2" charset="2"/>
                      </a:rPr>
                      <m:t>= </m:t>
                    </m:r>
                    <m:r>
                      <a:rPr lang="en-US" sz="2000" i="1" dirty="0">
                        <a:solidFill>
                          <a:schemeClr val="bg1"/>
                        </a:solidFill>
                        <a:latin typeface="Cambria Math" panose="02040503050406030204" pitchFamily="18" charset="0"/>
                        <a:sym typeface="Wingdings" panose="05000000000000000000" pitchFamily="2" charset="2"/>
                      </a:rPr>
                      <m:t>2</m:t>
                    </m:r>
                    <m:r>
                      <a:rPr lang="en-US" sz="2000" i="1" dirty="0">
                        <a:solidFill>
                          <a:schemeClr val="bg1"/>
                        </a:solidFill>
                        <a:latin typeface="Cambria Math" panose="02040503050406030204" pitchFamily="18" charset="0"/>
                        <a:sym typeface="Wingdings" panose="05000000000000000000" pitchFamily="2" charset="2"/>
                      </a:rPr>
                      <m:t>𝑥</m:t>
                    </m:r>
                  </m:oMath>
                </a14:m>
                <a:endParaRPr lang="en-US" sz="2000" dirty="0">
                  <a:solidFill>
                    <a:schemeClr val="bg1"/>
                  </a:solidFill>
                </a:endParaRPr>
              </a:p>
            </p:txBody>
          </p:sp>
        </mc:Choice>
        <mc:Fallback xmlns="">
          <p:sp>
            <p:nvSpPr>
              <p:cNvPr id="10" name="TextBox 9">
                <a:extLst>
                  <a:ext uri="{FF2B5EF4-FFF2-40B4-BE49-F238E27FC236}">
                    <a16:creationId xmlns:a16="http://schemas.microsoft.com/office/drawing/2014/main" id="{E11E299F-0BFC-C0E8-031B-BEBFB422E932}"/>
                  </a:ext>
                </a:extLst>
              </p:cNvPr>
              <p:cNvSpPr txBox="1">
                <a:spLocks noRot="1" noChangeAspect="1" noMove="1" noResize="1" noEditPoints="1" noAdjustHandles="1" noChangeArrowheads="1" noChangeShapeType="1" noTextEdit="1"/>
              </p:cNvSpPr>
              <p:nvPr/>
            </p:nvSpPr>
            <p:spPr>
              <a:xfrm>
                <a:off x="4565943" y="2591470"/>
                <a:ext cx="2635046" cy="1766766"/>
              </a:xfrm>
              <a:prstGeom prst="rect">
                <a:avLst/>
              </a:prstGeom>
              <a:blipFill>
                <a:blip r:embed="rId8"/>
                <a:stretch>
                  <a:fillRect l="-2315" t="-1724" b="-1379"/>
                </a:stretch>
              </a:blipFill>
            </p:spPr>
            <p:txBody>
              <a:bodyPr/>
              <a:lstStyle/>
              <a:p>
                <a:r>
                  <a:rPr lang="en-US">
                    <a:noFill/>
                  </a:rPr>
                  <a:t> </a:t>
                </a:r>
              </a:p>
            </p:txBody>
          </p:sp>
        </mc:Fallback>
      </mc:AlternateContent>
    </p:spTree>
    <p:extLst>
      <p:ext uri="{BB962C8B-B14F-4D97-AF65-F5344CB8AC3E}">
        <p14:creationId xmlns:p14="http://schemas.microsoft.com/office/powerpoint/2010/main" val="813119562"/>
      </p:ext>
    </p:extLst>
  </p:cSld>
  <p:clrMapOvr>
    <a:masterClrMapping/>
  </p:clrMapOvr>
  <mc:AlternateContent xmlns:mc="http://schemas.openxmlformats.org/markup-compatibility/2006" xmlns:p14="http://schemas.microsoft.com/office/powerpoint/2010/main">
    <mc:Choice Requires="p14">
      <p:transition spd="slow" p14:dur="1250">
        <p14:conveyor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descr="A blackboard on a wooden stand&#10;&#10;Description automatically generated">
            <a:extLst>
              <a:ext uri="{FF2B5EF4-FFF2-40B4-BE49-F238E27FC236}">
                <a16:creationId xmlns:a16="http://schemas.microsoft.com/office/drawing/2014/main" id="{1A34E6E1-92A3-3A7F-C0CD-34684B7CE1D9}"/>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687708" y="646655"/>
            <a:ext cx="11131015" cy="5760133"/>
          </a:xfrm>
          <a:prstGeom prst="rect">
            <a:avLst/>
          </a:prstGeom>
        </p:spPr>
      </p:pic>
      <p:sp>
        <p:nvSpPr>
          <p:cNvPr id="3" name="Content Placeholder 2">
            <a:extLst>
              <a:ext uri="{FF2B5EF4-FFF2-40B4-BE49-F238E27FC236}">
                <a16:creationId xmlns:a16="http://schemas.microsoft.com/office/drawing/2014/main" id="{85C33A1B-0401-BC47-B873-2C65DB0C7681}"/>
              </a:ext>
            </a:extLst>
          </p:cNvPr>
          <p:cNvSpPr>
            <a:spLocks noGrp="1"/>
          </p:cNvSpPr>
          <p:nvPr>
            <p:ph idx="1"/>
          </p:nvPr>
        </p:nvSpPr>
        <p:spPr>
          <a:xfrm>
            <a:off x="1244663" y="1487068"/>
            <a:ext cx="10321905" cy="4114800"/>
          </a:xfrm>
        </p:spPr>
        <p:txBody>
          <a:bodyPr vert="horz" lIns="0" tIns="0" rIns="0" bIns="0" rtlCol="0" anchor="t">
            <a:normAutofit/>
          </a:bodyPr>
          <a:lstStyle/>
          <a:p>
            <a:r>
              <a:rPr lang="en-US">
                <a:solidFill>
                  <a:schemeClr val="bg1"/>
                </a:solidFill>
              </a:rPr>
              <a:t>All Represent</a:t>
            </a:r>
            <a:r>
              <a:rPr lang="en-US" dirty="0">
                <a:solidFill>
                  <a:schemeClr val="bg1"/>
                </a:solidFill>
              </a:rPr>
              <a:t> </a:t>
            </a:r>
            <a:r>
              <a:rPr lang="en-US">
                <a:solidFill>
                  <a:schemeClr val="bg1"/>
                </a:solidFill>
              </a:rPr>
              <a:t>Derivatives</a:t>
            </a:r>
            <a:r>
              <a:rPr lang="en-US" dirty="0">
                <a:solidFill>
                  <a:schemeClr val="bg1"/>
                </a:solidFill>
              </a:rPr>
              <a:t> and are </a:t>
            </a:r>
            <a:r>
              <a:rPr lang="en-US">
                <a:solidFill>
                  <a:schemeClr val="bg1"/>
                </a:solidFill>
              </a:rPr>
              <a:t>Interchangeable</a:t>
            </a:r>
            <a:endParaRPr lang="en-US" dirty="0">
              <a:solidFill>
                <a:schemeClr val="bg1"/>
              </a:solidFill>
            </a:endParaRPr>
          </a:p>
          <a:p>
            <a:r>
              <a:rPr lang="en-US">
                <a:solidFill>
                  <a:schemeClr val="bg1"/>
                </a:solidFill>
              </a:rPr>
              <a:t>Different</a:t>
            </a:r>
            <a:r>
              <a:rPr lang="en-US" dirty="0">
                <a:solidFill>
                  <a:schemeClr val="bg1"/>
                </a:solidFill>
              </a:rPr>
              <a:t> </a:t>
            </a:r>
            <a:r>
              <a:rPr lang="en-US">
                <a:solidFill>
                  <a:schemeClr val="bg1"/>
                </a:solidFill>
              </a:rPr>
              <a:t>Situations Different Types of Problems</a:t>
            </a:r>
            <a:endParaRPr lang="en-US" dirty="0">
              <a:solidFill>
                <a:schemeClr val="bg1"/>
              </a:solidFill>
            </a:endParaRPr>
          </a:p>
          <a:p>
            <a:r>
              <a:rPr lang="en-US">
                <a:solidFill>
                  <a:schemeClr val="bg1"/>
                </a:solidFill>
              </a:rPr>
              <a:t>Reiterate </a:t>
            </a:r>
            <a:r>
              <a:rPr lang="en-US" dirty="0">
                <a:solidFill>
                  <a:schemeClr val="bg1"/>
                </a:solidFill>
              </a:rPr>
              <a:t>and </a:t>
            </a:r>
            <a:r>
              <a:rPr lang="en-US">
                <a:solidFill>
                  <a:schemeClr val="bg1"/>
                </a:solidFill>
              </a:rPr>
              <a:t>Remain Consistent</a:t>
            </a:r>
            <a:r>
              <a:rPr lang="en-US" dirty="0">
                <a:solidFill>
                  <a:schemeClr val="bg1"/>
                </a:solidFill>
              </a:rPr>
              <a:t> </a:t>
            </a:r>
          </a:p>
          <a:p>
            <a:r>
              <a:rPr lang="en-US">
                <a:solidFill>
                  <a:schemeClr val="bg1"/>
                </a:solidFill>
              </a:rPr>
              <a:t>Derivative is Slope of the Tangent Line</a:t>
            </a:r>
          </a:p>
        </p:txBody>
      </p:sp>
      <p:sp>
        <p:nvSpPr>
          <p:cNvPr id="7" name="Title 1">
            <a:extLst>
              <a:ext uri="{FF2B5EF4-FFF2-40B4-BE49-F238E27FC236}">
                <a16:creationId xmlns:a16="http://schemas.microsoft.com/office/drawing/2014/main" id="{82E5BFD7-0C56-0140-8C76-8221CC6711F2}"/>
              </a:ext>
            </a:extLst>
          </p:cNvPr>
          <p:cNvSpPr txBox="1">
            <a:spLocks/>
          </p:cNvSpPr>
          <p:nvPr/>
        </p:nvSpPr>
        <p:spPr>
          <a:xfrm>
            <a:off x="1603979" y="956919"/>
            <a:ext cx="9603275"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en-US">
                <a:solidFill>
                  <a:schemeClr val="bg1"/>
                </a:solidFill>
              </a:rPr>
              <a:t>Derivative Notation</a:t>
            </a:r>
            <a:endParaRPr lang="en-US" dirty="0">
              <a:solidFill>
                <a:schemeClr val="bg1"/>
              </a:solidFill>
            </a:endParaRPr>
          </a:p>
        </p:txBody>
      </p:sp>
    </p:spTree>
    <p:extLst>
      <p:ext uri="{BB962C8B-B14F-4D97-AF65-F5344CB8AC3E}">
        <p14:creationId xmlns:p14="http://schemas.microsoft.com/office/powerpoint/2010/main" val="3183517587"/>
      </p:ext>
    </p:extLst>
  </p:cSld>
  <p:clrMapOvr>
    <a:masterClrMapping/>
  </p:clrMapOvr>
  <mc:AlternateContent xmlns:mc="http://schemas.openxmlformats.org/markup-compatibility/2006" xmlns:p14="http://schemas.microsoft.com/office/powerpoint/2010/main">
    <mc:Choice Requires="p14">
      <p:transition spd="slow" p14:dur="1250">
        <p14:conveyor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descr="A blackboard on a wooden stand&#10;&#10;Description automatically generated">
            <a:extLst>
              <a:ext uri="{FF2B5EF4-FFF2-40B4-BE49-F238E27FC236}">
                <a16:creationId xmlns:a16="http://schemas.microsoft.com/office/drawing/2014/main" id="{17A9BD1E-607B-8B5F-965B-6A7C8866ACF9}"/>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687708" y="646655"/>
            <a:ext cx="11131015" cy="5760133"/>
          </a:xfrm>
          <a:prstGeom prst="rect">
            <a:avLst/>
          </a:prstGeom>
        </p:spPr>
      </p:pic>
      <p:sp>
        <p:nvSpPr>
          <p:cNvPr id="2" name="Title 1">
            <a:extLst>
              <a:ext uri="{FF2B5EF4-FFF2-40B4-BE49-F238E27FC236}">
                <a16:creationId xmlns:a16="http://schemas.microsoft.com/office/drawing/2014/main" id="{4323C500-7038-9FD0-3C0F-F415E45C3073}"/>
              </a:ext>
            </a:extLst>
          </p:cNvPr>
          <p:cNvSpPr>
            <a:spLocks noGrp="1"/>
          </p:cNvSpPr>
          <p:nvPr>
            <p:ph type="title"/>
          </p:nvPr>
        </p:nvSpPr>
        <p:spPr>
          <a:xfrm>
            <a:off x="1451577" y="1027682"/>
            <a:ext cx="9603275" cy="1049235"/>
          </a:xfrm>
        </p:spPr>
        <p:txBody>
          <a:bodyPr/>
          <a:lstStyle/>
          <a:p>
            <a:pPr algn="ctr"/>
            <a:r>
              <a:rPr lang="en-US">
                <a:solidFill>
                  <a:schemeClr val="bg1"/>
                </a:solidFill>
              </a:rPr>
              <a:t>Limits</a:t>
            </a:r>
            <a:br>
              <a:rPr lang="en-US"/>
            </a:br>
            <a:endParaRPr lang="en-US"/>
          </a:p>
        </p:txBody>
      </p:sp>
      <p:sp>
        <p:nvSpPr>
          <p:cNvPr id="3" name="Content Placeholder 2">
            <a:extLst>
              <a:ext uri="{FF2B5EF4-FFF2-40B4-BE49-F238E27FC236}">
                <a16:creationId xmlns:a16="http://schemas.microsoft.com/office/drawing/2014/main" id="{EB0083DF-E6BB-AAD6-DDB1-235CAF12A993}"/>
              </a:ext>
            </a:extLst>
          </p:cNvPr>
          <p:cNvSpPr>
            <a:spLocks noGrp="1"/>
          </p:cNvSpPr>
          <p:nvPr>
            <p:ph idx="1"/>
          </p:nvPr>
        </p:nvSpPr>
        <p:spPr>
          <a:xfrm>
            <a:off x="1997377" y="1717287"/>
            <a:ext cx="3342375" cy="2882335"/>
          </a:xfrm>
        </p:spPr>
        <p:txBody>
          <a:bodyPr>
            <a:normAutofit/>
          </a:bodyPr>
          <a:lstStyle/>
          <a:p>
            <a:pPr marL="0" indent="0">
              <a:buNone/>
            </a:pPr>
            <a:r>
              <a:rPr lang="en-US" sz="2800" dirty="0">
                <a:solidFill>
                  <a:schemeClr val="bg1"/>
                </a:solidFill>
              </a:rPr>
              <a:t>Graphs are often helpful to quantify the “approaching” aspect of limits.</a:t>
            </a:r>
          </a:p>
          <a:p>
            <a:pPr marL="0" indent="0">
              <a:buNone/>
            </a:pPr>
            <a:endParaRPr lang="en-US" dirty="0"/>
          </a:p>
          <a:p>
            <a:pPr marL="0" indent="0">
              <a:buNone/>
            </a:pPr>
            <a:endParaRPr lang="en-US" dirty="0"/>
          </a:p>
          <a:p>
            <a:pPr marL="0" indent="0">
              <a:buNone/>
            </a:pPr>
            <a:endParaRPr lang="en-US" dirty="0"/>
          </a:p>
        </p:txBody>
      </p:sp>
      <p:pic>
        <p:nvPicPr>
          <p:cNvPr id="6" name="Picture 5">
            <a:extLst>
              <a:ext uri="{FF2B5EF4-FFF2-40B4-BE49-F238E27FC236}">
                <a16:creationId xmlns:a16="http://schemas.microsoft.com/office/drawing/2014/main" id="{BF41EC87-E2D7-FBE4-5A76-A4B57ADF01FC}"/>
              </a:ext>
            </a:extLst>
          </p:cNvPr>
          <p:cNvPicPr>
            <a:picLocks noChangeAspect="1"/>
          </p:cNvPicPr>
          <p:nvPr/>
        </p:nvPicPr>
        <p:blipFill>
          <a:blip r:embed="rId4"/>
          <a:stretch>
            <a:fillRect/>
          </a:stretch>
        </p:blipFill>
        <p:spPr>
          <a:xfrm>
            <a:off x="5616033" y="1457864"/>
            <a:ext cx="4345011" cy="3258758"/>
          </a:xfrm>
          <a:prstGeom prst="rect">
            <a:avLst/>
          </a:prstGeom>
        </p:spPr>
      </p:pic>
    </p:spTree>
    <p:extLst>
      <p:ext uri="{BB962C8B-B14F-4D97-AF65-F5344CB8AC3E}">
        <p14:creationId xmlns:p14="http://schemas.microsoft.com/office/powerpoint/2010/main" val="3927394333"/>
      </p:ext>
    </p:extLst>
  </p:cSld>
  <p:clrMapOvr>
    <a:masterClrMapping/>
  </p:clrMapOvr>
  <mc:AlternateContent xmlns:mc="http://schemas.openxmlformats.org/markup-compatibility/2006" xmlns:p14="http://schemas.microsoft.com/office/powerpoint/2010/main">
    <mc:Choice Requires="p14">
      <p:transition spd="slow" p14:dur="1250">
        <p14:conveyor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descr="A blackboard on a wooden stand&#10;&#10;Description automatically generated">
            <a:extLst>
              <a:ext uri="{FF2B5EF4-FFF2-40B4-BE49-F238E27FC236}">
                <a16:creationId xmlns:a16="http://schemas.microsoft.com/office/drawing/2014/main" id="{17A9BD1E-607B-8B5F-965B-6A7C8866ACF9}"/>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687708" y="646655"/>
            <a:ext cx="11131015" cy="5760133"/>
          </a:xfrm>
          <a:prstGeom prst="rect">
            <a:avLst/>
          </a:prstGeom>
        </p:spPr>
      </p:pic>
      <p:sp>
        <p:nvSpPr>
          <p:cNvPr id="2" name="Title 1">
            <a:extLst>
              <a:ext uri="{FF2B5EF4-FFF2-40B4-BE49-F238E27FC236}">
                <a16:creationId xmlns:a16="http://schemas.microsoft.com/office/drawing/2014/main" id="{4323C500-7038-9FD0-3C0F-F415E45C3073}"/>
              </a:ext>
            </a:extLst>
          </p:cNvPr>
          <p:cNvSpPr>
            <a:spLocks noGrp="1"/>
          </p:cNvSpPr>
          <p:nvPr>
            <p:ph type="title"/>
          </p:nvPr>
        </p:nvSpPr>
        <p:spPr>
          <a:xfrm>
            <a:off x="1451577" y="1027682"/>
            <a:ext cx="9603275" cy="1049235"/>
          </a:xfrm>
        </p:spPr>
        <p:txBody>
          <a:bodyPr/>
          <a:lstStyle/>
          <a:p>
            <a:pPr algn="ctr"/>
            <a:r>
              <a:rPr lang="en-US" dirty="0">
                <a:solidFill>
                  <a:schemeClr val="bg1"/>
                </a:solidFill>
              </a:rPr>
              <a:t>Limits</a:t>
            </a:r>
            <a:br>
              <a:rPr lang="en-US" dirty="0"/>
            </a:br>
            <a:endParaRPr lang="en-US" dirty="0"/>
          </a:p>
        </p:txBody>
      </p:sp>
      <mc:AlternateContent xmlns:mc="http://schemas.openxmlformats.org/markup-compatibility/2006" xmlns:a14="http://schemas.microsoft.com/office/drawing/2010/main">
        <mc:Choice Requires="a14">
          <p:sp>
            <p:nvSpPr>
              <p:cNvPr id="6" name="Content Placeholder 5">
                <a:extLst>
                  <a:ext uri="{FF2B5EF4-FFF2-40B4-BE49-F238E27FC236}">
                    <a16:creationId xmlns:a16="http://schemas.microsoft.com/office/drawing/2014/main" id="{E401CC53-7264-FB81-FE0D-FFFA53171322}"/>
                  </a:ext>
                </a:extLst>
              </p:cNvPr>
              <p:cNvSpPr>
                <a:spLocks noGrp="1"/>
              </p:cNvSpPr>
              <p:nvPr>
                <p:ph idx="1"/>
              </p:nvPr>
            </p:nvSpPr>
            <p:spPr/>
            <p:txBody>
              <a:bodyPr/>
              <a:lstStyle/>
              <a:p>
                <a:r>
                  <a:rPr lang="en-US" dirty="0">
                    <a:solidFill>
                      <a:schemeClr val="bg1"/>
                    </a:solidFill>
                  </a:rPr>
                  <a:t>Sometimes it can be helpful to slightly bend the strict “correct” way of interpreting something to make it easier to understand</a:t>
                </a:r>
              </a:p>
              <a:p>
                <a14:m>
                  <m:oMath xmlns:m="http://schemas.openxmlformats.org/officeDocument/2006/math">
                    <m:func>
                      <m:funcPr>
                        <m:ctrlPr>
                          <a:rPr lang="pt-BR" i="1" smtClean="0">
                            <a:solidFill>
                              <a:schemeClr val="bg1"/>
                            </a:solidFill>
                            <a:latin typeface="Cambria Math" panose="02040503050406030204" pitchFamily="18" charset="0"/>
                          </a:rPr>
                        </m:ctrlPr>
                      </m:funcPr>
                      <m:fName>
                        <m:limLow>
                          <m:limLowPr>
                            <m:ctrlPr>
                              <a:rPr lang="pt-BR" i="1" smtClean="0">
                                <a:solidFill>
                                  <a:schemeClr val="bg1"/>
                                </a:solidFill>
                                <a:latin typeface="Cambria Math" panose="02040503050406030204" pitchFamily="18" charset="0"/>
                              </a:rPr>
                            </m:ctrlPr>
                          </m:limLowPr>
                          <m:e>
                            <m:r>
                              <m:rPr>
                                <m:sty m:val="p"/>
                              </m:rPr>
                              <a:rPr lang="pt-BR" i="0" smtClean="0">
                                <a:solidFill>
                                  <a:schemeClr val="bg1"/>
                                </a:solidFill>
                                <a:latin typeface="Cambria Math" panose="02040503050406030204" pitchFamily="18" charset="0"/>
                              </a:rPr>
                              <m:t>lim</m:t>
                            </m:r>
                          </m:e>
                          <m:lim>
                            <m:r>
                              <a:rPr lang="en-US" b="0" i="1" smtClean="0">
                                <a:solidFill>
                                  <a:schemeClr val="bg1"/>
                                </a:solidFill>
                                <a:latin typeface="Cambria Math" panose="02040503050406030204" pitchFamily="18" charset="0"/>
                              </a:rPr>
                              <m:t>𝑥</m:t>
                            </m:r>
                            <m:r>
                              <a:rPr lang="pt-BR" i="1" smtClean="0">
                                <a:solidFill>
                                  <a:schemeClr val="bg1"/>
                                </a:solidFill>
                                <a:latin typeface="Cambria Math" panose="02040503050406030204" pitchFamily="18" charset="0"/>
                              </a:rPr>
                              <m:t>→</m:t>
                            </m:r>
                            <m:r>
                              <a:rPr lang="en-US" b="0" i="1" smtClean="0">
                                <a:solidFill>
                                  <a:schemeClr val="bg1"/>
                                </a:solidFill>
                                <a:latin typeface="Cambria Math" panose="02040503050406030204" pitchFamily="18" charset="0"/>
                              </a:rPr>
                              <m:t>3</m:t>
                            </m:r>
                          </m:lim>
                        </m:limLow>
                      </m:fName>
                      <m:e>
                        <m:d>
                          <m:dPr>
                            <m:ctrlPr>
                              <a:rPr lang="pt-BR" i="1" smtClean="0">
                                <a:solidFill>
                                  <a:schemeClr val="bg1"/>
                                </a:solidFill>
                                <a:latin typeface="Cambria Math" panose="02040503050406030204" pitchFamily="18" charset="0"/>
                              </a:rPr>
                            </m:ctrlPr>
                          </m:dPr>
                          <m:e>
                            <m:f>
                              <m:fPr>
                                <m:ctrlPr>
                                  <a:rPr lang="en-US" b="0" i="1" smtClean="0">
                                    <a:solidFill>
                                      <a:schemeClr val="bg1"/>
                                    </a:solidFill>
                                    <a:latin typeface="Cambria Math" panose="02040503050406030204" pitchFamily="18" charset="0"/>
                                  </a:rPr>
                                </m:ctrlPr>
                              </m:fPr>
                              <m:num>
                                <m:r>
                                  <a:rPr lang="en-US" b="0" i="1" smtClean="0">
                                    <a:solidFill>
                                      <a:schemeClr val="bg1"/>
                                    </a:solidFill>
                                    <a:latin typeface="Cambria Math" panose="02040503050406030204" pitchFamily="18" charset="0"/>
                                  </a:rPr>
                                  <m:t>1</m:t>
                                </m:r>
                              </m:num>
                              <m:den>
                                <m:r>
                                  <a:rPr lang="en-US" b="0" i="1" smtClean="0">
                                    <a:solidFill>
                                      <a:schemeClr val="bg1"/>
                                    </a:solidFill>
                                    <a:latin typeface="Cambria Math" panose="02040503050406030204" pitchFamily="18" charset="0"/>
                                  </a:rPr>
                                  <m:t>𝑥</m:t>
                                </m:r>
                              </m:den>
                            </m:f>
                          </m:e>
                        </m:d>
                        <m:r>
                          <a:rPr lang="en-US" b="0" i="1" smtClean="0">
                            <a:solidFill>
                              <a:schemeClr val="bg1"/>
                            </a:solidFill>
                            <a:latin typeface="Cambria Math" panose="02040503050406030204" pitchFamily="18" charset="0"/>
                          </a:rPr>
                          <m:t>=</m:t>
                        </m:r>
                        <m:f>
                          <m:fPr>
                            <m:ctrlPr>
                              <a:rPr lang="en-US" b="0" i="1" smtClean="0">
                                <a:solidFill>
                                  <a:schemeClr val="bg1"/>
                                </a:solidFill>
                                <a:latin typeface="Cambria Math" panose="02040503050406030204" pitchFamily="18" charset="0"/>
                              </a:rPr>
                            </m:ctrlPr>
                          </m:fPr>
                          <m:num>
                            <m:r>
                              <a:rPr lang="en-US" b="0" i="1" smtClean="0">
                                <a:solidFill>
                                  <a:schemeClr val="bg1"/>
                                </a:solidFill>
                                <a:latin typeface="Cambria Math" panose="02040503050406030204" pitchFamily="18" charset="0"/>
                              </a:rPr>
                              <m:t>1</m:t>
                            </m:r>
                          </m:num>
                          <m:den>
                            <m:r>
                              <a:rPr lang="en-US" b="0" i="1" smtClean="0">
                                <a:solidFill>
                                  <a:schemeClr val="bg1"/>
                                </a:solidFill>
                                <a:latin typeface="Cambria Math" panose="02040503050406030204" pitchFamily="18" charset="0"/>
                              </a:rPr>
                              <m:t>3</m:t>
                            </m:r>
                          </m:den>
                        </m:f>
                      </m:e>
                    </m:func>
                  </m:oMath>
                </a14:m>
                <a:r>
                  <a:rPr lang="en-US" dirty="0">
                    <a:solidFill>
                      <a:schemeClr val="bg1"/>
                    </a:solidFill>
                  </a:rPr>
                  <a:t>;  “plug 3 in for x” despite that not being technically correct</a:t>
                </a:r>
              </a:p>
              <a:p>
                <a:r>
                  <a:rPr lang="en-US" dirty="0">
                    <a:solidFill>
                      <a:schemeClr val="bg1"/>
                    </a:solidFill>
                  </a:rPr>
                  <a:t>For limits at infinity, talk about </a:t>
                </a:r>
                <a14:m>
                  <m:oMath xmlns:m="http://schemas.openxmlformats.org/officeDocument/2006/math">
                    <m:r>
                      <a:rPr lang="en-US" b="0" i="1" smtClean="0">
                        <a:solidFill>
                          <a:schemeClr val="bg1"/>
                        </a:solidFill>
                        <a:latin typeface="Cambria Math" panose="02040503050406030204" pitchFamily="18" charset="0"/>
                      </a:rPr>
                      <m:t>∞</m:t>
                    </m:r>
                  </m:oMath>
                </a14:m>
                <a:r>
                  <a:rPr lang="en-US" dirty="0">
                    <a:solidFill>
                      <a:schemeClr val="bg1"/>
                    </a:solidFill>
                  </a:rPr>
                  <a:t> as a number that is always increasing</a:t>
                </a:r>
              </a:p>
              <a:p>
                <a14:m>
                  <m:oMath xmlns:m="http://schemas.openxmlformats.org/officeDocument/2006/math">
                    <m:func>
                      <m:funcPr>
                        <m:ctrlPr>
                          <a:rPr lang="pt-BR" i="1" smtClean="0">
                            <a:solidFill>
                              <a:schemeClr val="bg1"/>
                            </a:solidFill>
                            <a:latin typeface="Cambria Math" panose="02040503050406030204" pitchFamily="18" charset="0"/>
                          </a:rPr>
                        </m:ctrlPr>
                      </m:funcPr>
                      <m:fName>
                        <m:limLow>
                          <m:limLowPr>
                            <m:ctrlPr>
                              <a:rPr lang="pt-BR" i="1" smtClean="0">
                                <a:solidFill>
                                  <a:schemeClr val="bg1"/>
                                </a:solidFill>
                                <a:latin typeface="Cambria Math" panose="02040503050406030204" pitchFamily="18" charset="0"/>
                              </a:rPr>
                            </m:ctrlPr>
                          </m:limLowPr>
                          <m:e>
                            <m:r>
                              <m:rPr>
                                <m:sty m:val="p"/>
                              </m:rPr>
                              <a:rPr lang="pt-BR" i="0" smtClean="0">
                                <a:solidFill>
                                  <a:schemeClr val="bg1"/>
                                </a:solidFill>
                                <a:latin typeface="Cambria Math" panose="02040503050406030204" pitchFamily="18" charset="0"/>
                              </a:rPr>
                              <m:t>lim</m:t>
                            </m:r>
                          </m:e>
                          <m:lim>
                            <m:r>
                              <a:rPr lang="en-US" b="0" i="1" smtClean="0">
                                <a:solidFill>
                                  <a:schemeClr val="bg1"/>
                                </a:solidFill>
                                <a:latin typeface="Cambria Math" panose="02040503050406030204" pitchFamily="18" charset="0"/>
                              </a:rPr>
                              <m:t>𝑥</m:t>
                            </m:r>
                            <m:r>
                              <a:rPr lang="pt-BR" i="1" smtClean="0">
                                <a:solidFill>
                                  <a:schemeClr val="bg1"/>
                                </a:solidFill>
                                <a:latin typeface="Cambria Math" panose="02040503050406030204" pitchFamily="18" charset="0"/>
                              </a:rPr>
                              <m:t>→</m:t>
                            </m:r>
                            <m:r>
                              <a:rPr lang="en-US" b="0" i="1" smtClean="0">
                                <a:solidFill>
                                  <a:schemeClr val="bg1"/>
                                </a:solidFill>
                                <a:latin typeface="Cambria Math" panose="02040503050406030204" pitchFamily="18" charset="0"/>
                              </a:rPr>
                              <m:t>∞</m:t>
                            </m:r>
                          </m:lim>
                        </m:limLow>
                      </m:fName>
                      <m:e>
                        <m:d>
                          <m:dPr>
                            <m:ctrlPr>
                              <a:rPr lang="pt-BR" i="1" smtClean="0">
                                <a:solidFill>
                                  <a:schemeClr val="bg1"/>
                                </a:solidFill>
                                <a:latin typeface="Cambria Math" panose="02040503050406030204" pitchFamily="18" charset="0"/>
                              </a:rPr>
                            </m:ctrlPr>
                          </m:dPr>
                          <m:e>
                            <m:f>
                              <m:fPr>
                                <m:ctrlPr>
                                  <a:rPr lang="en-US" b="0" i="1" smtClean="0">
                                    <a:solidFill>
                                      <a:schemeClr val="bg1"/>
                                    </a:solidFill>
                                    <a:latin typeface="Cambria Math" panose="02040503050406030204" pitchFamily="18" charset="0"/>
                                  </a:rPr>
                                </m:ctrlPr>
                              </m:fPr>
                              <m:num>
                                <m:r>
                                  <a:rPr lang="en-US" b="0" i="1" smtClean="0">
                                    <a:solidFill>
                                      <a:schemeClr val="bg1"/>
                                    </a:solidFill>
                                    <a:latin typeface="Cambria Math" panose="02040503050406030204" pitchFamily="18" charset="0"/>
                                  </a:rPr>
                                  <m:t>1</m:t>
                                </m:r>
                              </m:num>
                              <m:den>
                                <m:r>
                                  <a:rPr lang="en-US" b="0" i="1" smtClean="0">
                                    <a:solidFill>
                                      <a:schemeClr val="bg1"/>
                                    </a:solidFill>
                                    <a:latin typeface="Cambria Math" panose="02040503050406030204" pitchFamily="18" charset="0"/>
                                  </a:rPr>
                                  <m:t>𝑥</m:t>
                                </m:r>
                              </m:den>
                            </m:f>
                          </m:e>
                        </m:d>
                        <m:r>
                          <a:rPr lang="en-US" b="0" i="1" smtClean="0">
                            <a:solidFill>
                              <a:schemeClr val="bg1"/>
                            </a:solidFill>
                            <a:latin typeface="Cambria Math" panose="02040503050406030204" pitchFamily="18" charset="0"/>
                          </a:rPr>
                          <m:t>=0</m:t>
                        </m:r>
                      </m:e>
                    </m:func>
                  </m:oMath>
                </a14:m>
                <a:r>
                  <a:rPr lang="en-US" dirty="0">
                    <a:solidFill>
                      <a:schemeClr val="bg1"/>
                    </a:solidFill>
                  </a:rPr>
                  <a:t>; can be helpful to write out the pattern as x increases: </a:t>
                </a:r>
                <a14:m>
                  <m:oMath xmlns:m="http://schemas.openxmlformats.org/officeDocument/2006/math">
                    <m:f>
                      <m:fPr>
                        <m:ctrlPr>
                          <a:rPr lang="en-US" b="0" i="1" smtClean="0">
                            <a:solidFill>
                              <a:schemeClr val="bg1"/>
                            </a:solidFill>
                            <a:latin typeface="Cambria Math" panose="02040503050406030204" pitchFamily="18" charset="0"/>
                          </a:rPr>
                        </m:ctrlPr>
                      </m:fPr>
                      <m:num>
                        <m:r>
                          <a:rPr lang="en-US" b="0" i="1" smtClean="0">
                            <a:solidFill>
                              <a:schemeClr val="bg1"/>
                            </a:solidFill>
                            <a:latin typeface="Cambria Math" panose="02040503050406030204" pitchFamily="18" charset="0"/>
                          </a:rPr>
                          <m:t>1</m:t>
                        </m:r>
                      </m:num>
                      <m:den>
                        <m:r>
                          <a:rPr lang="en-US" b="0" i="1" smtClean="0">
                            <a:solidFill>
                              <a:schemeClr val="bg1"/>
                            </a:solidFill>
                            <a:latin typeface="Cambria Math" panose="02040503050406030204" pitchFamily="18" charset="0"/>
                          </a:rPr>
                          <m:t>2</m:t>
                        </m:r>
                      </m:den>
                    </m:f>
                    <m:r>
                      <a:rPr lang="en-US" b="0" i="1" smtClean="0">
                        <a:solidFill>
                          <a:schemeClr val="bg1"/>
                        </a:solidFill>
                        <a:latin typeface="Cambria Math" panose="02040503050406030204" pitchFamily="18" charset="0"/>
                      </a:rPr>
                      <m:t>&gt;</m:t>
                    </m:r>
                    <m:f>
                      <m:fPr>
                        <m:ctrlPr>
                          <a:rPr lang="en-US" b="0" i="1" smtClean="0">
                            <a:solidFill>
                              <a:schemeClr val="bg1"/>
                            </a:solidFill>
                            <a:latin typeface="Cambria Math" panose="02040503050406030204" pitchFamily="18" charset="0"/>
                          </a:rPr>
                        </m:ctrlPr>
                      </m:fPr>
                      <m:num>
                        <m:r>
                          <a:rPr lang="en-US" b="0" i="1" smtClean="0">
                            <a:solidFill>
                              <a:schemeClr val="bg1"/>
                            </a:solidFill>
                            <a:latin typeface="Cambria Math" panose="02040503050406030204" pitchFamily="18" charset="0"/>
                          </a:rPr>
                          <m:t>1</m:t>
                        </m:r>
                      </m:num>
                      <m:den>
                        <m:r>
                          <a:rPr lang="en-US" b="0" i="1" smtClean="0">
                            <a:solidFill>
                              <a:schemeClr val="bg1"/>
                            </a:solidFill>
                            <a:latin typeface="Cambria Math" panose="02040503050406030204" pitchFamily="18" charset="0"/>
                          </a:rPr>
                          <m:t>3</m:t>
                        </m:r>
                      </m:den>
                    </m:f>
                    <m:r>
                      <a:rPr lang="en-US" b="0" i="1" smtClean="0">
                        <a:solidFill>
                          <a:schemeClr val="bg1"/>
                        </a:solidFill>
                        <a:latin typeface="Cambria Math" panose="02040503050406030204" pitchFamily="18" charset="0"/>
                      </a:rPr>
                      <m:t>&gt;</m:t>
                    </m:r>
                    <m:f>
                      <m:fPr>
                        <m:ctrlPr>
                          <a:rPr lang="en-US" b="0" i="1" smtClean="0">
                            <a:solidFill>
                              <a:schemeClr val="bg1"/>
                            </a:solidFill>
                            <a:latin typeface="Cambria Math" panose="02040503050406030204" pitchFamily="18" charset="0"/>
                          </a:rPr>
                        </m:ctrlPr>
                      </m:fPr>
                      <m:num>
                        <m:r>
                          <a:rPr lang="en-US" b="0" i="1" smtClean="0">
                            <a:solidFill>
                              <a:schemeClr val="bg1"/>
                            </a:solidFill>
                            <a:latin typeface="Cambria Math" panose="02040503050406030204" pitchFamily="18" charset="0"/>
                          </a:rPr>
                          <m:t>1</m:t>
                        </m:r>
                      </m:num>
                      <m:den>
                        <m:r>
                          <a:rPr lang="en-US" b="0" i="1" smtClean="0">
                            <a:solidFill>
                              <a:schemeClr val="bg1"/>
                            </a:solidFill>
                            <a:latin typeface="Cambria Math" panose="02040503050406030204" pitchFamily="18" charset="0"/>
                          </a:rPr>
                          <m:t>1000</m:t>
                        </m:r>
                      </m:den>
                    </m:f>
                  </m:oMath>
                </a14:m>
                <a:r>
                  <a:rPr lang="en-US" dirty="0">
                    <a:solidFill>
                      <a:schemeClr val="bg1"/>
                    </a:solidFill>
                  </a:rPr>
                  <a:t> etc.</a:t>
                </a:r>
              </a:p>
            </p:txBody>
          </p:sp>
        </mc:Choice>
        <mc:Fallback xmlns="">
          <p:sp>
            <p:nvSpPr>
              <p:cNvPr id="6" name="Content Placeholder 5">
                <a:extLst>
                  <a:ext uri="{FF2B5EF4-FFF2-40B4-BE49-F238E27FC236}">
                    <a16:creationId xmlns:a16="http://schemas.microsoft.com/office/drawing/2014/main" id="{E401CC53-7264-FB81-FE0D-FFFA53171322}"/>
                  </a:ext>
                </a:extLst>
              </p:cNvPr>
              <p:cNvSpPr>
                <a:spLocks noGrp="1" noRot="1" noChangeAspect="1" noMove="1" noResize="1" noEditPoints="1" noAdjustHandles="1" noChangeArrowheads="1" noChangeShapeType="1" noTextEdit="1"/>
              </p:cNvSpPr>
              <p:nvPr>
                <p:ph idx="1"/>
              </p:nvPr>
            </p:nvSpPr>
            <p:spPr>
              <a:blipFill>
                <a:blip r:embed="rId4"/>
                <a:stretch>
                  <a:fillRect l="-571" t="-177"/>
                </a:stretch>
              </a:blipFill>
            </p:spPr>
            <p:txBody>
              <a:bodyPr/>
              <a:lstStyle/>
              <a:p>
                <a:r>
                  <a:rPr lang="en-US">
                    <a:noFill/>
                  </a:rPr>
                  <a:t> </a:t>
                </a:r>
              </a:p>
            </p:txBody>
          </p:sp>
        </mc:Fallback>
      </mc:AlternateContent>
    </p:spTree>
    <p:extLst>
      <p:ext uri="{BB962C8B-B14F-4D97-AF65-F5344CB8AC3E}">
        <p14:creationId xmlns:p14="http://schemas.microsoft.com/office/powerpoint/2010/main" val="1898297453"/>
      </p:ext>
    </p:extLst>
  </p:cSld>
  <p:clrMapOvr>
    <a:masterClrMapping/>
  </p:clrMapOvr>
  <mc:AlternateContent xmlns:mc="http://schemas.openxmlformats.org/markup-compatibility/2006" xmlns:p14="http://schemas.microsoft.com/office/powerpoint/2010/main">
    <mc:Choice Requires="p14">
      <p:transition spd="slow" p14:dur="1250">
        <p14:conveyor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descr="A blackboard on a wooden stand&#10;&#10;Description automatically generated">
            <a:extLst>
              <a:ext uri="{FF2B5EF4-FFF2-40B4-BE49-F238E27FC236}">
                <a16:creationId xmlns:a16="http://schemas.microsoft.com/office/drawing/2014/main" id="{17A9BD1E-607B-8B5F-965B-6A7C8866ACF9}"/>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687708" y="646655"/>
            <a:ext cx="11131015" cy="5760133"/>
          </a:xfrm>
          <a:prstGeom prst="rect">
            <a:avLst/>
          </a:prstGeom>
        </p:spPr>
      </p:pic>
      <p:sp>
        <p:nvSpPr>
          <p:cNvPr id="2" name="Title 1">
            <a:extLst>
              <a:ext uri="{FF2B5EF4-FFF2-40B4-BE49-F238E27FC236}">
                <a16:creationId xmlns:a16="http://schemas.microsoft.com/office/drawing/2014/main" id="{4323C500-7038-9FD0-3C0F-F415E45C3073}"/>
              </a:ext>
            </a:extLst>
          </p:cNvPr>
          <p:cNvSpPr>
            <a:spLocks noGrp="1"/>
          </p:cNvSpPr>
          <p:nvPr>
            <p:ph type="title"/>
          </p:nvPr>
        </p:nvSpPr>
        <p:spPr>
          <a:xfrm>
            <a:off x="1451577" y="1027682"/>
            <a:ext cx="9603275" cy="1049235"/>
          </a:xfrm>
        </p:spPr>
        <p:txBody>
          <a:bodyPr/>
          <a:lstStyle/>
          <a:p>
            <a:pPr algn="ctr"/>
            <a:r>
              <a:rPr lang="en-US" dirty="0">
                <a:solidFill>
                  <a:schemeClr val="bg1"/>
                </a:solidFill>
              </a:rPr>
              <a:t>Overall Takeaways</a:t>
            </a:r>
            <a:endParaRPr lang="en-US" dirty="0"/>
          </a:p>
        </p:txBody>
      </p:sp>
      <p:sp>
        <p:nvSpPr>
          <p:cNvPr id="3" name="Content Placeholder 2">
            <a:extLst>
              <a:ext uri="{FF2B5EF4-FFF2-40B4-BE49-F238E27FC236}">
                <a16:creationId xmlns:a16="http://schemas.microsoft.com/office/drawing/2014/main" id="{EB0083DF-E6BB-AAD6-DDB1-235CAF12A993}"/>
              </a:ext>
            </a:extLst>
          </p:cNvPr>
          <p:cNvSpPr>
            <a:spLocks noGrp="1"/>
          </p:cNvSpPr>
          <p:nvPr>
            <p:ph idx="1"/>
          </p:nvPr>
        </p:nvSpPr>
        <p:spPr>
          <a:xfrm>
            <a:off x="1307262" y="1888073"/>
            <a:ext cx="10087699" cy="2166730"/>
          </a:xfrm>
        </p:spPr>
        <p:txBody>
          <a:bodyPr>
            <a:normAutofit/>
          </a:bodyPr>
          <a:lstStyle/>
          <a:p>
            <a:r>
              <a:rPr lang="en-US" dirty="0">
                <a:solidFill>
                  <a:schemeClr val="bg1"/>
                </a:solidFill>
              </a:rPr>
              <a:t>Make sure to ask explorative questions to make sure you’re teaching at the right level</a:t>
            </a:r>
          </a:p>
          <a:p>
            <a:r>
              <a:rPr lang="en-US" dirty="0">
                <a:solidFill>
                  <a:schemeClr val="bg1"/>
                </a:solidFill>
              </a:rPr>
              <a:t>Remember that all the jargon used in Calc is not as familiar to the tutee and reiterate often</a:t>
            </a:r>
          </a:p>
          <a:p>
            <a:r>
              <a:rPr lang="en-US" dirty="0">
                <a:solidFill>
                  <a:schemeClr val="bg1"/>
                </a:solidFill>
              </a:rPr>
              <a:t>Don’t be afraid to go back to basics if the tutee needs it, but be sensitive about it.</a:t>
            </a:r>
          </a:p>
          <a:p>
            <a:pPr marL="0" indent="0">
              <a:buNone/>
            </a:pPr>
            <a:endParaRPr lang="en-US" dirty="0"/>
          </a:p>
        </p:txBody>
      </p:sp>
    </p:spTree>
    <p:extLst>
      <p:ext uri="{BB962C8B-B14F-4D97-AF65-F5344CB8AC3E}">
        <p14:creationId xmlns:p14="http://schemas.microsoft.com/office/powerpoint/2010/main" val="3694496603"/>
      </p:ext>
    </p:extLst>
  </p:cSld>
  <p:clrMapOvr>
    <a:masterClrMapping/>
  </p:clrMapOvr>
  <mc:AlternateContent xmlns:mc="http://schemas.openxmlformats.org/markup-compatibility/2006" xmlns:p14="http://schemas.microsoft.com/office/powerpoint/2010/main">
    <mc:Choice Requires="p14">
      <p:transition spd="slow" p14:dur="1250">
        <p14:conveyor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descr="A blackboard on a wooden stand&#10;&#10;Description automatically generated">
            <a:extLst>
              <a:ext uri="{FF2B5EF4-FFF2-40B4-BE49-F238E27FC236}">
                <a16:creationId xmlns:a16="http://schemas.microsoft.com/office/drawing/2014/main" id="{EF82C0CF-134D-1C3F-9B6E-EF7EB8C6BC70}"/>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687708" y="646655"/>
            <a:ext cx="11131015" cy="5760133"/>
          </a:xfrm>
          <a:prstGeom prst="rect">
            <a:avLst/>
          </a:prstGeom>
        </p:spPr>
      </p:pic>
      <p:sp>
        <p:nvSpPr>
          <p:cNvPr id="2" name="Title 1">
            <a:extLst>
              <a:ext uri="{FF2B5EF4-FFF2-40B4-BE49-F238E27FC236}">
                <a16:creationId xmlns:a16="http://schemas.microsoft.com/office/drawing/2014/main" id="{63B1499E-C61C-5D5E-8A9F-B0494AFA35A5}"/>
              </a:ext>
            </a:extLst>
          </p:cNvPr>
          <p:cNvSpPr>
            <a:spLocks noGrp="1"/>
          </p:cNvSpPr>
          <p:nvPr>
            <p:ph type="title"/>
          </p:nvPr>
        </p:nvSpPr>
        <p:spPr>
          <a:xfrm>
            <a:off x="1451579" y="966497"/>
            <a:ext cx="9603275" cy="1049235"/>
          </a:xfrm>
        </p:spPr>
        <p:txBody>
          <a:bodyPr/>
          <a:lstStyle/>
          <a:p>
            <a:pPr algn="ctr"/>
            <a:r>
              <a:rPr lang="en-US" dirty="0">
                <a:solidFill>
                  <a:schemeClr val="bg1"/>
                </a:solidFill>
              </a:rPr>
              <a:t>Thank you</a:t>
            </a:r>
          </a:p>
        </p:txBody>
      </p:sp>
      <p:sp>
        <p:nvSpPr>
          <p:cNvPr id="3" name="Content Placeholder 2">
            <a:extLst>
              <a:ext uri="{FF2B5EF4-FFF2-40B4-BE49-F238E27FC236}">
                <a16:creationId xmlns:a16="http://schemas.microsoft.com/office/drawing/2014/main" id="{FD07FE74-9C58-95C1-7F76-F4AB54F13A10}"/>
              </a:ext>
            </a:extLst>
          </p:cNvPr>
          <p:cNvSpPr>
            <a:spLocks noGrp="1"/>
          </p:cNvSpPr>
          <p:nvPr>
            <p:ph idx="1"/>
          </p:nvPr>
        </p:nvSpPr>
        <p:spPr/>
        <p:txBody>
          <a:bodyPr vert="horz" lIns="0" tIns="0" rIns="0" bIns="0" rtlCol="0" anchor="t">
            <a:normAutofit/>
          </a:bodyPr>
          <a:lstStyle/>
          <a:p>
            <a:r>
              <a:rPr lang="en-US" dirty="0">
                <a:solidFill>
                  <a:schemeClr val="bg1"/>
                </a:solidFill>
              </a:rPr>
              <a:t>Victor </a:t>
            </a:r>
            <a:r>
              <a:rPr lang="en-US" dirty="0" err="1">
                <a:solidFill>
                  <a:schemeClr val="bg1"/>
                </a:solidFill>
              </a:rPr>
              <a:t>Mashevsky</a:t>
            </a:r>
            <a:endParaRPr lang="en-US" dirty="0">
              <a:solidFill>
                <a:schemeClr val="bg1"/>
              </a:solidFill>
            </a:endParaRPr>
          </a:p>
          <a:p>
            <a:r>
              <a:rPr lang="en-US" dirty="0">
                <a:solidFill>
                  <a:schemeClr val="bg1"/>
                </a:solidFill>
              </a:rPr>
              <a:t>Nathan Witte</a:t>
            </a:r>
          </a:p>
          <a:p>
            <a:r>
              <a:rPr lang="en-US" dirty="0">
                <a:solidFill>
                  <a:schemeClr val="bg1"/>
                </a:solidFill>
              </a:rPr>
              <a:t>Jack Jessen</a:t>
            </a:r>
          </a:p>
          <a:p>
            <a:r>
              <a:rPr lang="en-US" dirty="0">
                <a:solidFill>
                  <a:schemeClr val="bg1"/>
                </a:solidFill>
              </a:rPr>
              <a:t>Dylan Joelson</a:t>
            </a:r>
          </a:p>
        </p:txBody>
      </p:sp>
    </p:spTree>
    <p:extLst>
      <p:ext uri="{BB962C8B-B14F-4D97-AF65-F5344CB8AC3E}">
        <p14:creationId xmlns:p14="http://schemas.microsoft.com/office/powerpoint/2010/main" val="582172060"/>
      </p:ext>
    </p:extLst>
  </p:cSld>
  <p:clrMapOvr>
    <a:masterClrMapping/>
  </p:clrMapOvr>
  <mc:AlternateContent xmlns:mc="http://schemas.openxmlformats.org/markup-compatibility/2006" xmlns:p14="http://schemas.microsoft.com/office/powerpoint/2010/main">
    <mc:Choice Requires="p14">
      <p:transition spd="slow" p14:dur="1250">
        <p14:conveyor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4" descr="A blackboard on a wooden stand&#10;&#10;Description automatically generated">
            <a:extLst>
              <a:ext uri="{FF2B5EF4-FFF2-40B4-BE49-F238E27FC236}">
                <a16:creationId xmlns:a16="http://schemas.microsoft.com/office/drawing/2014/main" id="{6BA90735-2B48-32B1-57BE-FFCFC6D600F8}"/>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687708" y="646655"/>
            <a:ext cx="11131015" cy="5760133"/>
          </a:xfrm>
          <a:prstGeom prst="rect">
            <a:avLst/>
          </a:prstGeom>
        </p:spPr>
      </p:pic>
      <p:sp>
        <p:nvSpPr>
          <p:cNvPr id="8" name="Title 7">
            <a:extLst>
              <a:ext uri="{FF2B5EF4-FFF2-40B4-BE49-F238E27FC236}">
                <a16:creationId xmlns:a16="http://schemas.microsoft.com/office/drawing/2014/main" id="{37855711-D786-3C17-C4F0-E905079F2DAE}"/>
              </a:ext>
            </a:extLst>
          </p:cNvPr>
          <p:cNvSpPr>
            <a:spLocks noGrp="1"/>
          </p:cNvSpPr>
          <p:nvPr>
            <p:ph type="title"/>
          </p:nvPr>
        </p:nvSpPr>
        <p:spPr>
          <a:xfrm>
            <a:off x="1294363" y="1571435"/>
            <a:ext cx="9285148" cy="1053778"/>
          </a:xfrm>
        </p:spPr>
        <p:txBody>
          <a:bodyPr>
            <a:noAutofit/>
          </a:bodyPr>
          <a:lstStyle/>
          <a:p>
            <a:pPr algn="ctr"/>
            <a:r>
              <a:rPr lang="en-US" sz="4800">
                <a:solidFill>
                  <a:schemeClr val="bg1"/>
                </a:solidFill>
                <a:latin typeface="Century Schoolbook"/>
              </a:rPr>
              <a:t>How to make calc not suck.</a:t>
            </a:r>
          </a:p>
        </p:txBody>
      </p:sp>
    </p:spTree>
    <p:extLst>
      <p:ext uri="{BB962C8B-B14F-4D97-AF65-F5344CB8AC3E}">
        <p14:creationId xmlns:p14="http://schemas.microsoft.com/office/powerpoint/2010/main" val="5492913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5000">
        <p15:prstTrans prst="curtains"/>
        <p:sndAc>
          <p:stSnd>
            <p:snd r:embed="rId2" name="drumroll.wav"/>
          </p:stSnd>
        </p:sndAc>
      </p:transition>
    </mc:Choice>
    <mc:Fallback xmlns="">
      <p:transition spd="slow">
        <p:fade/>
        <p:sndAc>
          <p:stSnd>
            <p:snd r:embed="rId5" name="drumroll.wav"/>
          </p:stSnd>
        </p:sndAc>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blackboard on a wooden stand&#10;&#10;Description automatically generated">
            <a:extLst>
              <a:ext uri="{FF2B5EF4-FFF2-40B4-BE49-F238E27FC236}">
                <a16:creationId xmlns:a16="http://schemas.microsoft.com/office/drawing/2014/main" id="{5804A64B-3A65-A06D-E3F4-351C66B07C51}"/>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687708" y="646655"/>
            <a:ext cx="11131015" cy="5760133"/>
          </a:xfrm>
          <a:prstGeom prst="rect">
            <a:avLst/>
          </a:prstGeom>
        </p:spPr>
      </p:pic>
      <p:sp>
        <p:nvSpPr>
          <p:cNvPr id="2" name="Title 1">
            <a:extLst>
              <a:ext uri="{FF2B5EF4-FFF2-40B4-BE49-F238E27FC236}">
                <a16:creationId xmlns:a16="http://schemas.microsoft.com/office/drawing/2014/main" id="{E9FB0F15-625C-5A1F-DD02-EFDB4F8EE0FC}"/>
              </a:ext>
            </a:extLst>
          </p:cNvPr>
          <p:cNvSpPr>
            <a:spLocks noGrp="1"/>
          </p:cNvSpPr>
          <p:nvPr>
            <p:ph type="title"/>
          </p:nvPr>
        </p:nvSpPr>
        <p:spPr>
          <a:xfrm>
            <a:off x="1451577" y="1021330"/>
            <a:ext cx="9603275" cy="1049235"/>
          </a:xfrm>
        </p:spPr>
        <p:txBody>
          <a:bodyPr/>
          <a:lstStyle/>
          <a:p>
            <a:pPr algn="ctr"/>
            <a:r>
              <a:rPr lang="en-US" dirty="0">
                <a:solidFill>
                  <a:schemeClr val="bg1"/>
                </a:solidFill>
              </a:rPr>
              <a:t>Overcoming nervousness</a:t>
            </a:r>
          </a:p>
        </p:txBody>
      </p:sp>
      <p:sp>
        <p:nvSpPr>
          <p:cNvPr id="3" name="Content Placeholder 2">
            <a:extLst>
              <a:ext uri="{FF2B5EF4-FFF2-40B4-BE49-F238E27FC236}">
                <a16:creationId xmlns:a16="http://schemas.microsoft.com/office/drawing/2014/main" id="{D94176C9-01B4-4159-A989-919F5E1277AF}"/>
              </a:ext>
            </a:extLst>
          </p:cNvPr>
          <p:cNvSpPr>
            <a:spLocks noGrp="1"/>
          </p:cNvSpPr>
          <p:nvPr>
            <p:ph idx="1"/>
          </p:nvPr>
        </p:nvSpPr>
        <p:spPr>
          <a:xfrm>
            <a:off x="1280160" y="2103119"/>
            <a:ext cx="10087699" cy="2382033"/>
          </a:xfrm>
        </p:spPr>
        <p:txBody>
          <a:bodyPr vert="horz" lIns="0" tIns="0" rIns="0" bIns="0" rtlCol="0" anchor="t">
            <a:normAutofit fontScale="92500"/>
          </a:bodyPr>
          <a:lstStyle/>
          <a:p>
            <a:r>
              <a:rPr lang="en-US" sz="2400" dirty="0">
                <a:solidFill>
                  <a:schemeClr val="bg1"/>
                </a:solidFill>
                <a:latin typeface="Segoe UI"/>
                <a:cs typeface="Segoe UI"/>
              </a:rPr>
              <a:t>It's estimated that 40%-60% of all students suffer from critical test anxiety</a:t>
            </a:r>
          </a:p>
          <a:p>
            <a:r>
              <a:rPr lang="en-US" sz="2400" dirty="0">
                <a:solidFill>
                  <a:schemeClr val="bg1"/>
                </a:solidFill>
                <a:latin typeface="Segoe UI"/>
                <a:cs typeface="Segoe UI"/>
              </a:rPr>
              <a:t>It's possible that the study isn't lacking knowledge, rather test- taking skills </a:t>
            </a:r>
          </a:p>
          <a:p>
            <a:r>
              <a:rPr lang="en-US" sz="2400" dirty="0">
                <a:solidFill>
                  <a:schemeClr val="bg1"/>
                </a:solidFill>
                <a:latin typeface="Segoe UI"/>
                <a:cs typeface="Segoe UI"/>
              </a:rPr>
              <a:t>Good remedies; study skills, organization, bubble gum on test day, going over past exams, building up confidence with practice problems, positive reassurance</a:t>
            </a:r>
          </a:p>
          <a:p>
            <a:r>
              <a:rPr lang="en-US" sz="2400" dirty="0">
                <a:solidFill>
                  <a:schemeClr val="bg1"/>
                </a:solidFill>
                <a:latin typeface="Segoe UI"/>
                <a:cs typeface="Segoe UI"/>
              </a:rPr>
              <a:t>Test anxiety workshop by our wonderful tutoring coordinator</a:t>
            </a:r>
            <a:endParaRPr lang="en-US" sz="2400" dirty="0">
              <a:solidFill>
                <a:schemeClr val="bg1"/>
              </a:solidFill>
            </a:endParaRPr>
          </a:p>
        </p:txBody>
      </p:sp>
      <p:sp>
        <p:nvSpPr>
          <p:cNvPr id="4" name="TextBox 3">
            <a:extLst>
              <a:ext uri="{FF2B5EF4-FFF2-40B4-BE49-F238E27FC236}">
                <a16:creationId xmlns:a16="http://schemas.microsoft.com/office/drawing/2014/main" id="{2596BFA6-FC7F-6F78-01C5-C41DC59B0708}"/>
              </a:ext>
            </a:extLst>
          </p:cNvPr>
          <p:cNvSpPr txBox="1"/>
          <p:nvPr/>
        </p:nvSpPr>
        <p:spPr>
          <a:xfrm>
            <a:off x="9453915" y="2445240"/>
            <a:ext cx="259024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chemeClr val="bg1"/>
                </a:solidFill>
                <a:ea typeface="+mn-lt"/>
                <a:cs typeface="+mn-lt"/>
              </a:rPr>
              <a:t>(Phan, n.d.)</a:t>
            </a:r>
            <a:endParaRPr lang="en-US" dirty="0">
              <a:solidFill>
                <a:schemeClr val="bg1"/>
              </a:solidFill>
            </a:endParaRPr>
          </a:p>
        </p:txBody>
      </p:sp>
    </p:spTree>
    <p:extLst>
      <p:ext uri="{BB962C8B-B14F-4D97-AF65-F5344CB8AC3E}">
        <p14:creationId xmlns:p14="http://schemas.microsoft.com/office/powerpoint/2010/main" val="860912008"/>
      </p:ext>
    </p:extLst>
  </p:cSld>
  <p:clrMapOvr>
    <a:masterClrMapping/>
  </p:clrMapOvr>
  <mc:AlternateContent xmlns:mc="http://schemas.openxmlformats.org/markup-compatibility/2006" xmlns:p14="http://schemas.microsoft.com/office/powerpoint/2010/main">
    <mc:Choice Requires="p14">
      <p:transition spd="slow" p14:dur="1250">
        <p14:conveyor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descr="A blackboard on a wooden stand&#10;&#10;Description automatically generated">
            <a:extLst>
              <a:ext uri="{FF2B5EF4-FFF2-40B4-BE49-F238E27FC236}">
                <a16:creationId xmlns:a16="http://schemas.microsoft.com/office/drawing/2014/main" id="{0FAA6400-6A89-388E-D070-FE1196565804}"/>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687708" y="646655"/>
            <a:ext cx="11131015" cy="5760133"/>
          </a:xfrm>
          <a:prstGeom prst="rect">
            <a:avLst/>
          </a:prstGeom>
        </p:spPr>
      </p:pic>
      <p:sp>
        <p:nvSpPr>
          <p:cNvPr id="2" name="Title 1">
            <a:extLst>
              <a:ext uri="{FF2B5EF4-FFF2-40B4-BE49-F238E27FC236}">
                <a16:creationId xmlns:a16="http://schemas.microsoft.com/office/drawing/2014/main" id="{406CC1DE-8312-8FC5-36C0-F4CD79A81574}"/>
              </a:ext>
            </a:extLst>
          </p:cNvPr>
          <p:cNvSpPr>
            <a:spLocks noGrp="1"/>
          </p:cNvSpPr>
          <p:nvPr>
            <p:ph type="title"/>
          </p:nvPr>
        </p:nvSpPr>
        <p:spPr>
          <a:xfrm>
            <a:off x="1294362" y="902841"/>
            <a:ext cx="9603275" cy="1049235"/>
          </a:xfrm>
        </p:spPr>
        <p:txBody>
          <a:bodyPr>
            <a:normAutofit/>
          </a:bodyPr>
          <a:lstStyle/>
          <a:p>
            <a:pPr algn="ctr"/>
            <a:r>
              <a:rPr lang="en-US" sz="4000" dirty="0">
                <a:solidFill>
                  <a:schemeClr val="bg1"/>
                </a:solidFill>
              </a:rPr>
              <a:t>Terms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2921E94-6801-D83D-43E2-CB5C181C2FFF}"/>
                  </a:ext>
                </a:extLst>
              </p:cNvPr>
              <p:cNvSpPr>
                <a:spLocks noGrp="1"/>
              </p:cNvSpPr>
              <p:nvPr>
                <p:ph idx="1"/>
              </p:nvPr>
            </p:nvSpPr>
            <p:spPr>
              <a:xfrm>
                <a:off x="1294362" y="1543665"/>
                <a:ext cx="10075915" cy="2910348"/>
              </a:xfrm>
            </p:spPr>
            <p:txBody>
              <a:bodyPr vert="horz" lIns="0" tIns="0" rIns="0" bIns="0" numCol="3" rtlCol="0" anchor="t">
                <a:noAutofit/>
              </a:bodyPr>
              <a:lstStyle/>
              <a:p>
                <a:r>
                  <a:rPr lang="en-US" sz="3600">
                    <a:solidFill>
                      <a:schemeClr val="bg1"/>
                    </a:solidFill>
                  </a:rPr>
                  <a:t>Function Notation</a:t>
                </a:r>
              </a:p>
              <a:p>
                <a:r>
                  <a:rPr lang="en-US" sz="3600">
                    <a:solidFill>
                      <a:schemeClr val="bg1"/>
                    </a:solidFill>
                  </a:rPr>
                  <a:t>f(x) or y</a:t>
                </a:r>
              </a:p>
              <a:p>
                <a:r>
                  <a:rPr lang="en-US" sz="3600">
                    <a:solidFill>
                      <a:schemeClr val="bg1"/>
                    </a:solidFill>
                  </a:rPr>
                  <a:t>Equation of Line</a:t>
                </a:r>
              </a:p>
              <a:p>
                <a:r>
                  <a:rPr lang="en-US" sz="3600">
                    <a:solidFill>
                      <a:schemeClr val="bg1"/>
                    </a:solidFill>
                  </a:rPr>
                  <a:t>Derivative Notation</a:t>
                </a:r>
              </a:p>
              <a:p>
                <a:pPr lvl="1"/>
                <a14:m>
                  <m:oMath xmlns:m="http://schemas.openxmlformats.org/officeDocument/2006/math">
                    <m:f>
                      <m:fPr>
                        <m:ctrlPr>
                          <a:rPr lang="en-US" sz="3600" i="1">
                            <a:solidFill>
                              <a:schemeClr val="bg1">
                                <a:lumMod val="95000"/>
                              </a:schemeClr>
                            </a:solidFill>
                            <a:latin typeface="Cambria Math" panose="02040503050406030204" pitchFamily="18" charset="0"/>
                            <a:sym typeface="Wingdings" panose="05000000000000000000" pitchFamily="2" charset="2"/>
                          </a:rPr>
                        </m:ctrlPr>
                      </m:fPr>
                      <m:num>
                        <m:r>
                          <a:rPr lang="en-US" sz="3600" i="1">
                            <a:solidFill>
                              <a:schemeClr val="bg1">
                                <a:lumMod val="95000"/>
                              </a:schemeClr>
                            </a:solidFill>
                            <a:latin typeface="Cambria Math" panose="02040503050406030204" pitchFamily="18" charset="0"/>
                            <a:sym typeface="Wingdings" panose="05000000000000000000" pitchFamily="2" charset="2"/>
                          </a:rPr>
                          <m:t>𝑑𝑦</m:t>
                        </m:r>
                      </m:num>
                      <m:den>
                        <m:r>
                          <a:rPr lang="en-US" sz="3600" i="1">
                            <a:solidFill>
                              <a:schemeClr val="bg1">
                                <a:lumMod val="95000"/>
                              </a:schemeClr>
                            </a:solidFill>
                            <a:latin typeface="Cambria Math" panose="02040503050406030204" pitchFamily="18" charset="0"/>
                            <a:sym typeface="Wingdings" panose="05000000000000000000" pitchFamily="2" charset="2"/>
                          </a:rPr>
                          <m:t>𝑑𝑥</m:t>
                        </m:r>
                      </m:den>
                    </m:f>
                    <m:r>
                      <a:rPr lang="en-US" sz="3600" i="1">
                        <a:solidFill>
                          <a:schemeClr val="bg1">
                            <a:lumMod val="95000"/>
                          </a:schemeClr>
                        </a:solidFill>
                        <a:latin typeface="Cambria Math" panose="02040503050406030204" pitchFamily="18" charset="0"/>
                        <a:sym typeface="Wingdings" panose="05000000000000000000" pitchFamily="2" charset="2"/>
                      </a:rPr>
                      <m:t> </m:t>
                    </m:r>
                    <m:f>
                      <m:fPr>
                        <m:ctrlPr>
                          <a:rPr lang="en-US" sz="3600" i="1" smtClean="0">
                            <a:solidFill>
                              <a:schemeClr val="bg1">
                                <a:lumMod val="95000"/>
                              </a:schemeClr>
                            </a:solidFill>
                            <a:latin typeface="Cambria Math" panose="02040503050406030204" pitchFamily="18" charset="0"/>
                            <a:sym typeface="Wingdings" panose="05000000000000000000" pitchFamily="2" charset="2"/>
                          </a:rPr>
                        </m:ctrlPr>
                      </m:fPr>
                      <m:num>
                        <m:r>
                          <a:rPr lang="en-US" sz="3600" i="1">
                            <a:solidFill>
                              <a:schemeClr val="bg1">
                                <a:lumMod val="95000"/>
                              </a:schemeClr>
                            </a:solidFill>
                            <a:latin typeface="Cambria Math" panose="02040503050406030204" pitchFamily="18" charset="0"/>
                            <a:sym typeface="Wingdings" panose="05000000000000000000" pitchFamily="2" charset="2"/>
                          </a:rPr>
                          <m:t>𝑑</m:t>
                        </m:r>
                      </m:num>
                      <m:den>
                        <m:r>
                          <a:rPr lang="en-US" sz="3600" i="1">
                            <a:solidFill>
                              <a:schemeClr val="bg1">
                                <a:lumMod val="95000"/>
                              </a:schemeClr>
                            </a:solidFill>
                            <a:latin typeface="Cambria Math" panose="02040503050406030204" pitchFamily="18" charset="0"/>
                            <a:sym typeface="Wingdings" panose="05000000000000000000" pitchFamily="2" charset="2"/>
                          </a:rPr>
                          <m:t>𝑑𝑥</m:t>
                        </m:r>
                      </m:den>
                    </m:f>
                  </m:oMath>
                </a14:m>
                <a:r>
                  <a:rPr lang="en-US" sz="3600">
                    <a:solidFill>
                      <a:schemeClr val="bg1">
                        <a:lumMod val="95000"/>
                      </a:schemeClr>
                    </a:solidFill>
                  </a:rPr>
                  <a:t> </a:t>
                </a:r>
                <a14:m>
                  <m:oMath xmlns:m="http://schemas.openxmlformats.org/officeDocument/2006/math">
                    <m:f>
                      <m:fPr>
                        <m:ctrlPr>
                          <a:rPr lang="en-US" sz="3600" i="1">
                            <a:solidFill>
                              <a:schemeClr val="bg1">
                                <a:lumMod val="95000"/>
                              </a:schemeClr>
                            </a:solidFill>
                            <a:latin typeface="Cambria Math" panose="02040503050406030204" pitchFamily="18" charset="0"/>
                            <a:sym typeface="Wingdings" panose="05000000000000000000" pitchFamily="2" charset="2"/>
                          </a:rPr>
                        </m:ctrlPr>
                      </m:fPr>
                      <m:num>
                        <m:r>
                          <a:rPr lang="en-US" sz="3600" i="1">
                            <a:solidFill>
                              <a:schemeClr val="bg1">
                                <a:lumMod val="95000"/>
                              </a:schemeClr>
                            </a:solidFill>
                            <a:latin typeface="Cambria Math" panose="02040503050406030204" pitchFamily="18" charset="0"/>
                            <a:sym typeface="Wingdings" panose="05000000000000000000" pitchFamily="2" charset="2"/>
                          </a:rPr>
                          <m:t>𝑑</m:t>
                        </m:r>
                      </m:num>
                      <m:den>
                        <m:r>
                          <a:rPr lang="en-US" sz="3600" i="1">
                            <a:solidFill>
                              <a:schemeClr val="bg1">
                                <a:lumMod val="95000"/>
                              </a:schemeClr>
                            </a:solidFill>
                            <a:latin typeface="Cambria Math" panose="02040503050406030204" pitchFamily="18" charset="0"/>
                            <a:sym typeface="Wingdings" panose="05000000000000000000" pitchFamily="2" charset="2"/>
                          </a:rPr>
                          <m:t>𝑑𝑡</m:t>
                        </m:r>
                      </m:den>
                    </m:f>
                  </m:oMath>
                </a14:m>
                <a:r>
                  <a:rPr lang="en-US" sz="3600">
                    <a:solidFill>
                      <a:schemeClr val="bg1">
                        <a:lumMod val="95000"/>
                      </a:schemeClr>
                    </a:solidFill>
                    <a:sym typeface="Wingdings" panose="05000000000000000000" pitchFamily="2" charset="2"/>
                  </a:rPr>
                  <a:t> f’(x)</a:t>
                </a:r>
                <a:endParaRPr lang="en-US" sz="3600">
                  <a:solidFill>
                    <a:schemeClr val="bg1"/>
                  </a:solidFill>
                </a:endParaRPr>
              </a:p>
              <a:p>
                <a:r>
                  <a:rPr lang="en-US" sz="3600">
                    <a:solidFill>
                      <a:schemeClr val="bg1"/>
                    </a:solidFill>
                  </a:rPr>
                  <a:t>Concept of Limit</a:t>
                </a:r>
              </a:p>
            </p:txBody>
          </p:sp>
        </mc:Choice>
        <mc:Fallback xmlns="">
          <p:sp>
            <p:nvSpPr>
              <p:cNvPr id="3" name="Content Placeholder 2">
                <a:extLst>
                  <a:ext uri="{FF2B5EF4-FFF2-40B4-BE49-F238E27FC236}">
                    <a16:creationId xmlns:a16="http://schemas.microsoft.com/office/drawing/2014/main" id="{12921E94-6801-D83D-43E2-CB5C181C2FFF}"/>
                  </a:ext>
                </a:extLst>
              </p:cNvPr>
              <p:cNvSpPr>
                <a:spLocks noGrp="1" noRot="1" noChangeAspect="1" noMove="1" noResize="1" noEditPoints="1" noAdjustHandles="1" noChangeArrowheads="1" noChangeShapeType="1" noTextEdit="1"/>
              </p:cNvSpPr>
              <p:nvPr>
                <p:ph idx="1"/>
              </p:nvPr>
            </p:nvSpPr>
            <p:spPr>
              <a:xfrm>
                <a:off x="1294362" y="1543665"/>
                <a:ext cx="10075915" cy="2910348"/>
              </a:xfrm>
              <a:blipFill>
                <a:blip r:embed="rId4"/>
                <a:stretch>
                  <a:fillRect l="-2541" t="-2929" b="-6904"/>
                </a:stretch>
              </a:blipFill>
            </p:spPr>
            <p:txBody>
              <a:bodyPr/>
              <a:lstStyle/>
              <a:p>
                <a:r>
                  <a:rPr lang="en-US">
                    <a:noFill/>
                  </a:rPr>
                  <a:t> </a:t>
                </a:r>
              </a:p>
            </p:txBody>
          </p:sp>
        </mc:Fallback>
      </mc:AlternateContent>
    </p:spTree>
    <p:extLst>
      <p:ext uri="{BB962C8B-B14F-4D97-AF65-F5344CB8AC3E}">
        <p14:creationId xmlns:p14="http://schemas.microsoft.com/office/powerpoint/2010/main" val="3636228261"/>
      </p:ext>
    </p:extLst>
  </p:cSld>
  <p:clrMapOvr>
    <a:masterClrMapping/>
  </p:clrMapOvr>
  <mc:AlternateContent xmlns:mc="http://schemas.openxmlformats.org/markup-compatibility/2006" xmlns:p14="http://schemas.microsoft.com/office/powerpoint/2010/main">
    <mc:Choice Requires="p14">
      <p:transition spd="slow" p14:dur="1250">
        <p14:conveyor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4" descr="A blackboard on a wooden stand&#10;&#10;Description automatically generated">
            <a:extLst>
              <a:ext uri="{FF2B5EF4-FFF2-40B4-BE49-F238E27FC236}">
                <a16:creationId xmlns:a16="http://schemas.microsoft.com/office/drawing/2014/main" id="{C3974035-5697-6664-4303-DA57A2CE2125}"/>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687708" y="646655"/>
            <a:ext cx="11131015" cy="5760133"/>
          </a:xfrm>
          <a:prstGeom prst="rect">
            <a:avLst/>
          </a:prstGeom>
        </p:spPr>
      </p:pic>
      <p:sp>
        <p:nvSpPr>
          <p:cNvPr id="2" name="Title 1">
            <a:extLst>
              <a:ext uri="{FF2B5EF4-FFF2-40B4-BE49-F238E27FC236}">
                <a16:creationId xmlns:a16="http://schemas.microsoft.com/office/drawing/2014/main" id="{9B4C4DC0-C537-66CA-F0C4-CBB7F4A7F177}"/>
              </a:ext>
            </a:extLst>
          </p:cNvPr>
          <p:cNvSpPr>
            <a:spLocks noGrp="1"/>
          </p:cNvSpPr>
          <p:nvPr>
            <p:ph type="title"/>
          </p:nvPr>
        </p:nvSpPr>
        <p:spPr>
          <a:xfrm>
            <a:off x="1451579" y="906588"/>
            <a:ext cx="9603275" cy="1049235"/>
          </a:xfrm>
        </p:spPr>
        <p:txBody>
          <a:bodyPr/>
          <a:lstStyle/>
          <a:p>
            <a:pPr algn="ctr"/>
            <a:r>
              <a:rPr lang="en-US" dirty="0">
                <a:solidFill>
                  <a:schemeClr val="bg1"/>
                </a:solidFill>
              </a:rPr>
              <a:t>Functions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5C33A1B-0401-BC47-B873-2C65DB0C7681}"/>
                  </a:ext>
                </a:extLst>
              </p:cNvPr>
              <p:cNvSpPr>
                <a:spLocks noGrp="1"/>
              </p:cNvSpPr>
              <p:nvPr>
                <p:ph idx="1"/>
              </p:nvPr>
            </p:nvSpPr>
            <p:spPr>
              <a:xfrm>
                <a:off x="1451579" y="1514203"/>
                <a:ext cx="3312017" cy="3450613"/>
              </a:xfrm>
            </p:spPr>
            <p:txBody>
              <a:bodyPr vert="horz" lIns="0" tIns="0" rIns="0" bIns="0" rtlCol="0" anchor="t">
                <a:normAutofit/>
              </a:bodyPr>
              <a:lstStyle/>
              <a:p>
                <a:r>
                  <a:rPr lang="en-US" dirty="0">
                    <a:solidFill>
                      <a:schemeClr val="bg1"/>
                    </a:solidFill>
                  </a:rPr>
                  <a:t>Function is just a machine with an input and an output</a:t>
                </a:r>
              </a:p>
              <a:p>
                <a:r>
                  <a:rPr lang="en-US" dirty="0">
                    <a:solidFill>
                      <a:schemeClr val="bg1"/>
                    </a:solidFill>
                  </a:rPr>
                  <a:t>Start simple, </a:t>
                </a:r>
                <a14:m>
                  <m:oMath xmlns:m="http://schemas.openxmlformats.org/officeDocument/2006/math">
                    <m:r>
                      <a:rPr lang="en-US" b="0" i="1" smtClean="0">
                        <a:solidFill>
                          <a:schemeClr val="bg1"/>
                        </a:solidFill>
                        <a:latin typeface="Cambria Math" panose="02040503050406030204" pitchFamily="18" charset="0"/>
                      </a:rPr>
                      <m:t>𝑓</m:t>
                    </m:r>
                    <m:r>
                      <a:rPr lang="en-US" b="0" i="1" smtClean="0">
                        <a:solidFill>
                          <a:schemeClr val="bg1"/>
                        </a:solidFill>
                        <a:latin typeface="Cambria Math" panose="02040503050406030204" pitchFamily="18" charset="0"/>
                      </a:rPr>
                      <m:t>(3)</m:t>
                    </m:r>
                  </m:oMath>
                </a14:m>
                <a:r>
                  <a:rPr lang="en-US">
                    <a:solidFill>
                      <a:schemeClr val="bg1"/>
                    </a:solidFill>
                  </a:rPr>
                  <a:t>,</a:t>
                </a:r>
                <a:r>
                  <a:rPr lang="en-US" dirty="0">
                    <a:solidFill>
                      <a:schemeClr val="bg1"/>
                    </a:solidFill>
                  </a:rPr>
                  <a:t> build to variables</a:t>
                </a:r>
              </a:p>
              <a:p>
                <a:r>
                  <a:rPr lang="en-US" dirty="0">
                    <a:solidFill>
                      <a:schemeClr val="bg1"/>
                    </a:solidFill>
                  </a:rPr>
                  <a:t>Lots of beginners struggle with f(x), y. These are just synonyms! </a:t>
                </a:r>
              </a:p>
              <a:p>
                <a:endParaRPr lang="en-US" dirty="0"/>
              </a:p>
              <a:p>
                <a:endParaRPr lang="en-US" dirty="0"/>
              </a:p>
            </p:txBody>
          </p:sp>
        </mc:Choice>
        <mc:Fallback xmlns="">
          <p:sp>
            <p:nvSpPr>
              <p:cNvPr id="3" name="Content Placeholder 2">
                <a:extLst>
                  <a:ext uri="{FF2B5EF4-FFF2-40B4-BE49-F238E27FC236}">
                    <a16:creationId xmlns:a16="http://schemas.microsoft.com/office/drawing/2014/main" id="{85C33A1B-0401-BC47-B873-2C65DB0C7681}"/>
                  </a:ext>
                </a:extLst>
              </p:cNvPr>
              <p:cNvSpPr>
                <a:spLocks noGrp="1" noRot="1" noChangeAspect="1" noMove="1" noResize="1" noEditPoints="1" noAdjustHandles="1" noChangeArrowheads="1" noChangeShapeType="1" noTextEdit="1"/>
              </p:cNvSpPr>
              <p:nvPr>
                <p:ph idx="1"/>
              </p:nvPr>
            </p:nvSpPr>
            <p:spPr>
              <a:xfrm>
                <a:off x="1451579" y="1514203"/>
                <a:ext cx="3312017" cy="3450613"/>
              </a:xfrm>
              <a:blipFill>
                <a:blip r:embed="rId4"/>
                <a:stretch>
                  <a:fillRect l="-4420" t="-1413"/>
                </a:stretch>
              </a:blipFill>
            </p:spPr>
            <p:txBody>
              <a:bodyPr/>
              <a:lstStyle/>
              <a:p>
                <a:r>
                  <a:rPr lang="en-US">
                    <a:noFill/>
                  </a:rPr>
                  <a:t> </a:t>
                </a:r>
              </a:p>
            </p:txBody>
          </p:sp>
        </mc:Fallback>
      </mc:AlternateContent>
      <p:sp>
        <p:nvSpPr>
          <p:cNvPr id="5" name="Rectangle: Rounded Corners 4">
            <a:extLst>
              <a:ext uri="{FF2B5EF4-FFF2-40B4-BE49-F238E27FC236}">
                <a16:creationId xmlns:a16="http://schemas.microsoft.com/office/drawing/2014/main" id="{29B8D9D6-33F7-C7AF-85BA-2DAFC4C770A2}"/>
              </a:ext>
            </a:extLst>
          </p:cNvPr>
          <p:cNvSpPr/>
          <p:nvPr/>
        </p:nvSpPr>
        <p:spPr>
          <a:xfrm>
            <a:off x="6970017" y="2132045"/>
            <a:ext cx="2388637" cy="1296955"/>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f(x)</a:t>
            </a:r>
          </a:p>
        </p:txBody>
      </p:sp>
      <p:sp>
        <p:nvSpPr>
          <p:cNvPr id="9" name="TextBox 8">
            <a:extLst>
              <a:ext uri="{FF2B5EF4-FFF2-40B4-BE49-F238E27FC236}">
                <a16:creationId xmlns:a16="http://schemas.microsoft.com/office/drawing/2014/main" id="{B489D3E2-288F-068E-98AC-86B203F864DB}"/>
              </a:ext>
            </a:extLst>
          </p:cNvPr>
          <p:cNvSpPr txBox="1"/>
          <p:nvPr/>
        </p:nvSpPr>
        <p:spPr>
          <a:xfrm>
            <a:off x="4986360" y="2518912"/>
            <a:ext cx="922047" cy="523220"/>
          </a:xfrm>
          <a:prstGeom prst="rect">
            <a:avLst/>
          </a:prstGeom>
          <a:noFill/>
        </p:spPr>
        <p:txBody>
          <a:bodyPr wrap="none" rtlCol="0">
            <a:spAutoFit/>
          </a:bodyPr>
          <a:lstStyle/>
          <a:p>
            <a:r>
              <a:rPr lang="en-US" sz="2800" dirty="0">
                <a:solidFill>
                  <a:schemeClr val="bg1"/>
                </a:solidFill>
              </a:rPr>
              <a:t>input</a:t>
            </a:r>
          </a:p>
        </p:txBody>
      </p:sp>
      <p:sp>
        <p:nvSpPr>
          <p:cNvPr id="10" name="TextBox 9">
            <a:extLst>
              <a:ext uri="{FF2B5EF4-FFF2-40B4-BE49-F238E27FC236}">
                <a16:creationId xmlns:a16="http://schemas.microsoft.com/office/drawing/2014/main" id="{65C7752E-C073-5272-1FCF-3C4766F056FE}"/>
              </a:ext>
            </a:extLst>
          </p:cNvPr>
          <p:cNvSpPr txBox="1"/>
          <p:nvPr/>
        </p:nvSpPr>
        <p:spPr>
          <a:xfrm>
            <a:off x="10420264" y="2517045"/>
            <a:ext cx="1162498" cy="523220"/>
          </a:xfrm>
          <a:prstGeom prst="rect">
            <a:avLst/>
          </a:prstGeom>
          <a:noFill/>
        </p:spPr>
        <p:txBody>
          <a:bodyPr wrap="none" rtlCol="0">
            <a:spAutoFit/>
          </a:bodyPr>
          <a:lstStyle/>
          <a:p>
            <a:r>
              <a:rPr lang="en-US" sz="2800" dirty="0">
                <a:solidFill>
                  <a:schemeClr val="bg1"/>
                </a:solidFill>
              </a:rPr>
              <a:t>output</a:t>
            </a:r>
          </a:p>
        </p:txBody>
      </p:sp>
      <p:sp>
        <p:nvSpPr>
          <p:cNvPr id="15" name="Arrow: Right 14">
            <a:extLst>
              <a:ext uri="{FF2B5EF4-FFF2-40B4-BE49-F238E27FC236}">
                <a16:creationId xmlns:a16="http://schemas.microsoft.com/office/drawing/2014/main" id="{444D4A05-4954-0478-BBA0-DB6828EA0EF1}"/>
              </a:ext>
            </a:extLst>
          </p:cNvPr>
          <p:cNvSpPr/>
          <p:nvPr/>
        </p:nvSpPr>
        <p:spPr>
          <a:xfrm>
            <a:off x="5908407" y="2595856"/>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Right 15">
            <a:extLst>
              <a:ext uri="{FF2B5EF4-FFF2-40B4-BE49-F238E27FC236}">
                <a16:creationId xmlns:a16="http://schemas.microsoft.com/office/drawing/2014/main" id="{B0635890-A54A-8177-4032-FEB85D1EBAE8}"/>
              </a:ext>
            </a:extLst>
          </p:cNvPr>
          <p:cNvSpPr/>
          <p:nvPr/>
        </p:nvSpPr>
        <p:spPr>
          <a:xfrm>
            <a:off x="9441856" y="2603681"/>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46509375"/>
      </p:ext>
    </p:extLst>
  </p:cSld>
  <p:clrMapOvr>
    <a:masterClrMapping/>
  </p:clrMapOvr>
  <mc:AlternateContent xmlns:mc="http://schemas.openxmlformats.org/markup-compatibility/2006" xmlns:p14="http://schemas.microsoft.com/office/powerpoint/2010/main">
    <mc:Choice Requires="p14">
      <p:transition spd="slow" p14:dur="1250">
        <p14:conveyor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4" descr="A blackboard on a wooden stand&#10;&#10;Description automatically generated">
            <a:extLst>
              <a:ext uri="{FF2B5EF4-FFF2-40B4-BE49-F238E27FC236}">
                <a16:creationId xmlns:a16="http://schemas.microsoft.com/office/drawing/2014/main" id="{C3974035-5697-6664-4303-DA57A2CE2125}"/>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687708" y="646655"/>
            <a:ext cx="11131015" cy="5760133"/>
          </a:xfrm>
          <a:prstGeom prst="rect">
            <a:avLst/>
          </a:prstGeom>
        </p:spPr>
      </p:pic>
      <p:sp>
        <p:nvSpPr>
          <p:cNvPr id="2" name="Title 1">
            <a:extLst>
              <a:ext uri="{FF2B5EF4-FFF2-40B4-BE49-F238E27FC236}">
                <a16:creationId xmlns:a16="http://schemas.microsoft.com/office/drawing/2014/main" id="{9B4C4DC0-C537-66CA-F0C4-CBB7F4A7F177}"/>
              </a:ext>
            </a:extLst>
          </p:cNvPr>
          <p:cNvSpPr>
            <a:spLocks noGrp="1"/>
          </p:cNvSpPr>
          <p:nvPr>
            <p:ph type="title"/>
          </p:nvPr>
        </p:nvSpPr>
        <p:spPr>
          <a:xfrm>
            <a:off x="1451579" y="906588"/>
            <a:ext cx="9603275" cy="1049235"/>
          </a:xfrm>
        </p:spPr>
        <p:txBody>
          <a:bodyPr/>
          <a:lstStyle/>
          <a:p>
            <a:pPr algn="ctr"/>
            <a:r>
              <a:rPr lang="en-US">
                <a:solidFill>
                  <a:schemeClr val="bg1"/>
                </a:solidFill>
              </a:rPr>
              <a:t>Functions Examples</a:t>
            </a:r>
          </a:p>
        </p:txBody>
      </p:sp>
      <p:sp>
        <p:nvSpPr>
          <p:cNvPr id="3" name="Content Placeholder 2">
            <a:extLst>
              <a:ext uri="{FF2B5EF4-FFF2-40B4-BE49-F238E27FC236}">
                <a16:creationId xmlns:a16="http://schemas.microsoft.com/office/drawing/2014/main" id="{85C33A1B-0401-BC47-B873-2C65DB0C7681}"/>
              </a:ext>
            </a:extLst>
          </p:cNvPr>
          <p:cNvSpPr>
            <a:spLocks noGrp="1"/>
          </p:cNvSpPr>
          <p:nvPr>
            <p:ph idx="1"/>
          </p:nvPr>
        </p:nvSpPr>
        <p:spPr>
          <a:xfrm>
            <a:off x="1451579" y="1514203"/>
            <a:ext cx="3312017" cy="3450613"/>
          </a:xfrm>
        </p:spPr>
        <p:txBody>
          <a:bodyPr vert="horz" lIns="0" tIns="0" rIns="0" bIns="0" rtlCol="0" anchor="t">
            <a:normAutofit/>
          </a:bodyPr>
          <a:lstStyle/>
          <a:p>
            <a:pPr marL="0" indent="0">
              <a:buNone/>
            </a:pPr>
            <a:r>
              <a:rPr lang="en-US">
                <a:solidFill>
                  <a:schemeClr val="bg1"/>
                </a:solidFill>
              </a:rPr>
              <a:t>Start with an Easy Example:</a:t>
            </a:r>
          </a:p>
          <a:p>
            <a:endParaRPr lang="en-US"/>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B489D3E2-288F-068E-98AC-86B203F864DB}"/>
                  </a:ext>
                </a:extLst>
              </p:cNvPr>
              <p:cNvSpPr txBox="1"/>
              <p:nvPr/>
            </p:nvSpPr>
            <p:spPr>
              <a:xfrm>
                <a:off x="2227178" y="2413402"/>
                <a:ext cx="2513509" cy="89896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800" b="0" i="1" smtClean="0">
                          <a:solidFill>
                            <a:schemeClr val="bg1"/>
                          </a:solidFill>
                          <a:latin typeface="Cambria Math" panose="02040503050406030204" pitchFamily="18" charset="0"/>
                        </a:rPr>
                        <m:t>𝑓</m:t>
                      </m:r>
                      <m:d>
                        <m:dPr>
                          <m:ctrlPr>
                            <a:rPr lang="en-US" sz="2800" b="0" i="1" smtClean="0">
                              <a:solidFill>
                                <a:schemeClr val="bg1"/>
                              </a:solidFill>
                              <a:latin typeface="Cambria Math" panose="02040503050406030204" pitchFamily="18" charset="0"/>
                            </a:rPr>
                          </m:ctrlPr>
                        </m:dPr>
                        <m:e>
                          <m:r>
                            <a:rPr lang="en-US" sz="2800" b="0" i="1" smtClean="0">
                              <a:solidFill>
                                <a:schemeClr val="bg1"/>
                              </a:solidFill>
                              <a:latin typeface="Cambria Math" panose="02040503050406030204" pitchFamily="18" charset="0"/>
                            </a:rPr>
                            <m:t>3</m:t>
                          </m:r>
                        </m:e>
                      </m:d>
                      <m:r>
                        <a:rPr lang="en-US" sz="2800" b="0" i="1" smtClean="0">
                          <a:solidFill>
                            <a:schemeClr val="bg1"/>
                          </a:solidFill>
                          <a:latin typeface="Cambria Math" panose="02040503050406030204" pitchFamily="18" charset="0"/>
                        </a:rPr>
                        <m:t>=</m:t>
                      </m:r>
                      <m:f>
                        <m:fPr>
                          <m:ctrlPr>
                            <a:rPr lang="en-US" sz="2800" i="1" smtClean="0">
                              <a:solidFill>
                                <a:schemeClr val="bg1"/>
                              </a:solidFill>
                              <a:latin typeface="Cambria Math" panose="02040503050406030204" pitchFamily="18" charset="0"/>
                            </a:rPr>
                          </m:ctrlPr>
                        </m:fPr>
                        <m:num>
                          <m:r>
                            <a:rPr lang="en-US" sz="2800" b="0" i="1" smtClean="0">
                              <a:solidFill>
                                <a:schemeClr val="bg1"/>
                              </a:solidFill>
                              <a:latin typeface="Cambria Math" panose="02040503050406030204" pitchFamily="18" charset="0"/>
                            </a:rPr>
                            <m:t>1</m:t>
                          </m:r>
                        </m:num>
                        <m:den>
                          <m:r>
                            <a:rPr lang="en-US" sz="2800" b="0" i="1" smtClean="0">
                              <a:solidFill>
                                <a:schemeClr val="bg1"/>
                              </a:solidFill>
                              <a:latin typeface="Cambria Math" panose="02040503050406030204" pitchFamily="18" charset="0"/>
                            </a:rPr>
                            <m:t>2</m:t>
                          </m:r>
                        </m:den>
                      </m:f>
                      <m:r>
                        <m:rPr>
                          <m:sty m:val="p"/>
                        </m:rPr>
                        <a:rPr lang="en-US" sz="2800" b="0" i="0" smtClean="0">
                          <a:solidFill>
                            <a:schemeClr val="bg1"/>
                          </a:solidFill>
                          <a:latin typeface="Cambria Math" panose="02040503050406030204" pitchFamily="18" charset="0"/>
                        </a:rPr>
                        <m:t>x</m:t>
                      </m:r>
                      <m:r>
                        <a:rPr lang="en-US" sz="2800" b="0" i="0" smtClean="0">
                          <a:solidFill>
                            <a:schemeClr val="bg1"/>
                          </a:solidFill>
                          <a:latin typeface="Cambria Math" panose="02040503050406030204" pitchFamily="18" charset="0"/>
                        </a:rPr>
                        <m:t>+2</m:t>
                      </m:r>
                    </m:oMath>
                  </m:oMathPara>
                </a14:m>
                <a:endParaRPr lang="en-US" sz="2800">
                  <a:solidFill>
                    <a:schemeClr val="bg1"/>
                  </a:solidFill>
                </a:endParaRPr>
              </a:p>
            </p:txBody>
          </p:sp>
        </mc:Choice>
        <mc:Fallback xmlns="">
          <p:sp>
            <p:nvSpPr>
              <p:cNvPr id="9" name="TextBox 8">
                <a:extLst>
                  <a:ext uri="{FF2B5EF4-FFF2-40B4-BE49-F238E27FC236}">
                    <a16:creationId xmlns:a16="http://schemas.microsoft.com/office/drawing/2014/main" id="{B489D3E2-288F-068E-98AC-86B203F864DB}"/>
                  </a:ext>
                </a:extLst>
              </p:cNvPr>
              <p:cNvSpPr txBox="1">
                <a:spLocks noRot="1" noChangeAspect="1" noMove="1" noResize="1" noEditPoints="1" noAdjustHandles="1" noChangeArrowheads="1" noChangeShapeType="1" noTextEdit="1"/>
              </p:cNvSpPr>
              <p:nvPr/>
            </p:nvSpPr>
            <p:spPr>
              <a:xfrm>
                <a:off x="2227178" y="2413402"/>
                <a:ext cx="2513509" cy="898964"/>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4BAE8FD7-596C-60E8-5C59-F674B6813D41}"/>
                  </a:ext>
                </a:extLst>
              </p:cNvPr>
              <p:cNvSpPr txBox="1"/>
              <p:nvPr/>
            </p:nvSpPr>
            <p:spPr>
              <a:xfrm>
                <a:off x="7231286" y="2413402"/>
                <a:ext cx="2119747" cy="89896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800" b="0" i="1" smtClean="0">
                          <a:solidFill>
                            <a:schemeClr val="bg1"/>
                          </a:solidFill>
                          <a:latin typeface="Cambria Math" panose="02040503050406030204" pitchFamily="18" charset="0"/>
                        </a:rPr>
                        <m:t>𝑦</m:t>
                      </m:r>
                      <m:r>
                        <a:rPr lang="en-US" sz="2800" b="0" i="1" smtClean="0">
                          <a:solidFill>
                            <a:schemeClr val="bg1"/>
                          </a:solidFill>
                          <a:latin typeface="Cambria Math" panose="02040503050406030204" pitchFamily="18" charset="0"/>
                        </a:rPr>
                        <m:t>= </m:t>
                      </m:r>
                      <m:f>
                        <m:fPr>
                          <m:ctrlPr>
                            <a:rPr lang="en-US" sz="2800" i="1" smtClean="0">
                              <a:solidFill>
                                <a:schemeClr val="bg1"/>
                              </a:solidFill>
                              <a:latin typeface="Cambria Math" panose="02040503050406030204" pitchFamily="18" charset="0"/>
                            </a:rPr>
                          </m:ctrlPr>
                        </m:fPr>
                        <m:num>
                          <m:r>
                            <a:rPr lang="en-US" sz="2800" b="0" i="1" smtClean="0">
                              <a:solidFill>
                                <a:schemeClr val="bg1"/>
                              </a:solidFill>
                              <a:latin typeface="Cambria Math" panose="02040503050406030204" pitchFamily="18" charset="0"/>
                            </a:rPr>
                            <m:t>1</m:t>
                          </m:r>
                        </m:num>
                        <m:den>
                          <m:r>
                            <a:rPr lang="en-US" sz="2800" b="0" i="1" smtClean="0">
                              <a:solidFill>
                                <a:schemeClr val="bg1"/>
                              </a:solidFill>
                              <a:latin typeface="Cambria Math" panose="02040503050406030204" pitchFamily="18" charset="0"/>
                            </a:rPr>
                            <m:t>2</m:t>
                          </m:r>
                        </m:den>
                      </m:f>
                      <m:r>
                        <a:rPr lang="en-US" sz="2800" b="0" i="0" smtClean="0">
                          <a:solidFill>
                            <a:schemeClr val="bg1"/>
                          </a:solidFill>
                          <a:latin typeface="Cambria Math" panose="02040503050406030204" pitchFamily="18" charset="0"/>
                        </a:rPr>
                        <m:t>3+2</m:t>
                      </m:r>
                    </m:oMath>
                  </m:oMathPara>
                </a14:m>
                <a:endParaRPr lang="en-US" sz="2800">
                  <a:solidFill>
                    <a:schemeClr val="bg1"/>
                  </a:solidFill>
                </a:endParaRPr>
              </a:p>
            </p:txBody>
          </p:sp>
        </mc:Choice>
        <mc:Fallback xmlns="">
          <p:sp>
            <p:nvSpPr>
              <p:cNvPr id="4" name="TextBox 3">
                <a:extLst>
                  <a:ext uri="{FF2B5EF4-FFF2-40B4-BE49-F238E27FC236}">
                    <a16:creationId xmlns:a16="http://schemas.microsoft.com/office/drawing/2014/main" id="{4BAE8FD7-596C-60E8-5C59-F674B6813D41}"/>
                  </a:ext>
                </a:extLst>
              </p:cNvPr>
              <p:cNvSpPr txBox="1">
                <a:spLocks noRot="1" noChangeAspect="1" noMove="1" noResize="1" noEditPoints="1" noAdjustHandles="1" noChangeArrowheads="1" noChangeShapeType="1" noTextEdit="1"/>
              </p:cNvSpPr>
              <p:nvPr/>
            </p:nvSpPr>
            <p:spPr>
              <a:xfrm>
                <a:off x="7231286" y="2413402"/>
                <a:ext cx="2119747" cy="898964"/>
              </a:xfrm>
              <a:prstGeom prst="rect">
                <a:avLst/>
              </a:prstGeom>
              <a:blipFill>
                <a:blip r:embed="rId5"/>
                <a:stretch>
                  <a:fillRect/>
                </a:stretch>
              </a:blipFill>
            </p:spPr>
            <p:txBody>
              <a:bodyPr/>
              <a:lstStyle/>
              <a:p>
                <a:r>
                  <a:rPr lang="en-US">
                    <a:noFill/>
                  </a:rPr>
                  <a:t> </a:t>
                </a:r>
              </a:p>
            </p:txBody>
          </p:sp>
        </mc:Fallback>
      </mc:AlternateContent>
      <p:sp>
        <p:nvSpPr>
          <p:cNvPr id="7" name="Arrow: Up-Down 6">
            <a:extLst>
              <a:ext uri="{FF2B5EF4-FFF2-40B4-BE49-F238E27FC236}">
                <a16:creationId xmlns:a16="http://schemas.microsoft.com/office/drawing/2014/main" id="{212A3390-EFD2-3341-9628-CBB5FE461695}"/>
              </a:ext>
            </a:extLst>
          </p:cNvPr>
          <p:cNvSpPr/>
          <p:nvPr/>
        </p:nvSpPr>
        <p:spPr>
          <a:xfrm rot="16200000">
            <a:off x="5804642" y="2517222"/>
            <a:ext cx="582717" cy="861856"/>
          </a:xfrm>
          <a:prstGeom prst="up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4625228"/>
      </p:ext>
    </p:extLst>
  </p:cSld>
  <p:clrMapOvr>
    <a:masterClrMapping/>
  </p:clrMapOvr>
  <mc:AlternateContent xmlns:mc="http://schemas.openxmlformats.org/markup-compatibility/2006" xmlns:p14="http://schemas.microsoft.com/office/powerpoint/2010/main">
    <mc:Choice Requires="p14">
      <p:transition spd="slow" p14:dur="1250">
        <p14:conveyor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4" descr="A blackboard on a wooden stand&#10;&#10;Description automatically generated">
            <a:extLst>
              <a:ext uri="{FF2B5EF4-FFF2-40B4-BE49-F238E27FC236}">
                <a16:creationId xmlns:a16="http://schemas.microsoft.com/office/drawing/2014/main" id="{C3974035-5697-6664-4303-DA57A2CE2125}"/>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687708" y="646655"/>
            <a:ext cx="11131015" cy="5760133"/>
          </a:xfrm>
          <a:prstGeom prst="rect">
            <a:avLst/>
          </a:prstGeom>
        </p:spPr>
      </p:pic>
      <p:sp>
        <p:nvSpPr>
          <p:cNvPr id="2" name="Title 1">
            <a:extLst>
              <a:ext uri="{FF2B5EF4-FFF2-40B4-BE49-F238E27FC236}">
                <a16:creationId xmlns:a16="http://schemas.microsoft.com/office/drawing/2014/main" id="{9B4C4DC0-C537-66CA-F0C4-CBB7F4A7F177}"/>
              </a:ext>
            </a:extLst>
          </p:cNvPr>
          <p:cNvSpPr>
            <a:spLocks noGrp="1"/>
          </p:cNvSpPr>
          <p:nvPr>
            <p:ph type="title"/>
          </p:nvPr>
        </p:nvSpPr>
        <p:spPr>
          <a:xfrm>
            <a:off x="1451579" y="906588"/>
            <a:ext cx="9603275" cy="1049235"/>
          </a:xfrm>
        </p:spPr>
        <p:txBody>
          <a:bodyPr/>
          <a:lstStyle/>
          <a:p>
            <a:pPr algn="ctr"/>
            <a:r>
              <a:rPr lang="en-US">
                <a:solidFill>
                  <a:schemeClr val="bg1"/>
                </a:solidFill>
              </a:rPr>
              <a:t>Functions Examples</a:t>
            </a:r>
          </a:p>
        </p:txBody>
      </p:sp>
      <p:sp>
        <p:nvSpPr>
          <p:cNvPr id="3" name="Content Placeholder 2">
            <a:extLst>
              <a:ext uri="{FF2B5EF4-FFF2-40B4-BE49-F238E27FC236}">
                <a16:creationId xmlns:a16="http://schemas.microsoft.com/office/drawing/2014/main" id="{85C33A1B-0401-BC47-B873-2C65DB0C7681}"/>
              </a:ext>
            </a:extLst>
          </p:cNvPr>
          <p:cNvSpPr>
            <a:spLocks noGrp="1"/>
          </p:cNvSpPr>
          <p:nvPr>
            <p:ph idx="1"/>
          </p:nvPr>
        </p:nvSpPr>
        <p:spPr>
          <a:xfrm>
            <a:off x="1451579" y="1514203"/>
            <a:ext cx="3312017" cy="3450613"/>
          </a:xfrm>
        </p:spPr>
        <p:txBody>
          <a:bodyPr vert="horz" lIns="0" tIns="0" rIns="0" bIns="0" rtlCol="0" anchor="t">
            <a:normAutofit/>
          </a:bodyPr>
          <a:lstStyle/>
          <a:p>
            <a:pPr marL="0" indent="0">
              <a:buNone/>
            </a:pPr>
            <a:r>
              <a:rPr lang="en-US">
                <a:solidFill>
                  <a:schemeClr val="bg1"/>
                </a:solidFill>
              </a:rPr>
              <a:t>Start with an Easy Example:</a:t>
            </a:r>
          </a:p>
          <a:p>
            <a:endParaRPr lang="en-US"/>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B489D3E2-288F-068E-98AC-86B203F864DB}"/>
                  </a:ext>
                </a:extLst>
              </p:cNvPr>
              <p:cNvSpPr txBox="1"/>
              <p:nvPr/>
            </p:nvSpPr>
            <p:spPr>
              <a:xfrm>
                <a:off x="2052192" y="2042223"/>
                <a:ext cx="2516393" cy="89896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800" b="0" i="1" smtClean="0">
                          <a:solidFill>
                            <a:schemeClr val="bg1"/>
                          </a:solidFill>
                          <a:latin typeface="Cambria Math" panose="02040503050406030204" pitchFamily="18" charset="0"/>
                        </a:rPr>
                        <m:t>𝑓</m:t>
                      </m:r>
                      <m:d>
                        <m:dPr>
                          <m:ctrlPr>
                            <a:rPr lang="en-US" sz="2800" b="0" i="1" smtClean="0">
                              <a:solidFill>
                                <a:schemeClr val="bg1"/>
                              </a:solidFill>
                              <a:latin typeface="Cambria Math" panose="02040503050406030204" pitchFamily="18" charset="0"/>
                            </a:rPr>
                          </m:ctrlPr>
                        </m:dPr>
                        <m:e>
                          <m:r>
                            <a:rPr lang="en-US" sz="2800" b="0" i="1" smtClean="0">
                              <a:solidFill>
                                <a:schemeClr val="bg1"/>
                              </a:solidFill>
                              <a:latin typeface="Cambria Math" panose="02040503050406030204" pitchFamily="18" charset="0"/>
                            </a:rPr>
                            <m:t>𝑥</m:t>
                          </m:r>
                        </m:e>
                      </m:d>
                      <m:r>
                        <a:rPr lang="en-US" sz="2800" b="0" i="1" smtClean="0">
                          <a:solidFill>
                            <a:schemeClr val="bg1"/>
                          </a:solidFill>
                          <a:latin typeface="Cambria Math" panose="02040503050406030204" pitchFamily="18" charset="0"/>
                        </a:rPr>
                        <m:t>=</m:t>
                      </m:r>
                      <m:f>
                        <m:fPr>
                          <m:ctrlPr>
                            <a:rPr lang="en-US" sz="2800" i="1" smtClean="0">
                              <a:solidFill>
                                <a:schemeClr val="bg1"/>
                              </a:solidFill>
                              <a:latin typeface="Cambria Math" panose="02040503050406030204" pitchFamily="18" charset="0"/>
                            </a:rPr>
                          </m:ctrlPr>
                        </m:fPr>
                        <m:num>
                          <m:r>
                            <a:rPr lang="en-US" sz="2800" b="0" i="1" smtClean="0">
                              <a:solidFill>
                                <a:schemeClr val="bg1"/>
                              </a:solidFill>
                              <a:latin typeface="Cambria Math" panose="02040503050406030204" pitchFamily="18" charset="0"/>
                            </a:rPr>
                            <m:t>1</m:t>
                          </m:r>
                        </m:num>
                        <m:den>
                          <m:r>
                            <a:rPr lang="en-US" sz="2800" b="0" i="1" smtClean="0">
                              <a:solidFill>
                                <a:schemeClr val="bg1"/>
                              </a:solidFill>
                              <a:latin typeface="Cambria Math" panose="02040503050406030204" pitchFamily="18" charset="0"/>
                            </a:rPr>
                            <m:t>2</m:t>
                          </m:r>
                        </m:den>
                      </m:f>
                      <m:r>
                        <m:rPr>
                          <m:sty m:val="p"/>
                        </m:rPr>
                        <a:rPr lang="en-US" sz="2800" b="0" i="0" smtClean="0">
                          <a:solidFill>
                            <a:schemeClr val="bg1"/>
                          </a:solidFill>
                          <a:latin typeface="Cambria Math" panose="02040503050406030204" pitchFamily="18" charset="0"/>
                        </a:rPr>
                        <m:t>x</m:t>
                      </m:r>
                      <m:r>
                        <a:rPr lang="en-US" sz="2800" b="0" i="0" smtClean="0">
                          <a:solidFill>
                            <a:schemeClr val="bg1"/>
                          </a:solidFill>
                          <a:latin typeface="Cambria Math" panose="02040503050406030204" pitchFamily="18" charset="0"/>
                        </a:rPr>
                        <m:t>+2</m:t>
                      </m:r>
                    </m:oMath>
                  </m:oMathPara>
                </a14:m>
                <a:endParaRPr lang="en-US" sz="2800">
                  <a:solidFill>
                    <a:schemeClr val="bg1"/>
                  </a:solidFill>
                </a:endParaRPr>
              </a:p>
            </p:txBody>
          </p:sp>
        </mc:Choice>
        <mc:Fallback xmlns="">
          <p:sp>
            <p:nvSpPr>
              <p:cNvPr id="9" name="TextBox 8">
                <a:extLst>
                  <a:ext uri="{FF2B5EF4-FFF2-40B4-BE49-F238E27FC236}">
                    <a16:creationId xmlns:a16="http://schemas.microsoft.com/office/drawing/2014/main" id="{B489D3E2-288F-068E-98AC-86B203F864DB}"/>
                  </a:ext>
                </a:extLst>
              </p:cNvPr>
              <p:cNvSpPr txBox="1">
                <a:spLocks noRot="1" noChangeAspect="1" noMove="1" noResize="1" noEditPoints="1" noAdjustHandles="1" noChangeArrowheads="1" noChangeShapeType="1" noTextEdit="1"/>
              </p:cNvSpPr>
              <p:nvPr/>
            </p:nvSpPr>
            <p:spPr>
              <a:xfrm>
                <a:off x="2052192" y="2042223"/>
                <a:ext cx="2516393" cy="898964"/>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4BAE8FD7-596C-60E8-5C59-F674B6813D41}"/>
                  </a:ext>
                </a:extLst>
              </p:cNvPr>
              <p:cNvSpPr txBox="1"/>
              <p:nvPr/>
            </p:nvSpPr>
            <p:spPr>
              <a:xfrm>
                <a:off x="2223713" y="3764720"/>
                <a:ext cx="2094099" cy="89896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800" b="0" i="1" smtClean="0">
                          <a:solidFill>
                            <a:schemeClr val="bg1"/>
                          </a:solidFill>
                          <a:latin typeface="Cambria Math" panose="02040503050406030204" pitchFamily="18" charset="0"/>
                        </a:rPr>
                        <m:t>𝑦</m:t>
                      </m:r>
                      <m:r>
                        <a:rPr lang="en-US" sz="2800" b="0" i="1" smtClean="0">
                          <a:solidFill>
                            <a:schemeClr val="bg1"/>
                          </a:solidFill>
                          <a:latin typeface="Cambria Math" panose="02040503050406030204" pitchFamily="18" charset="0"/>
                        </a:rPr>
                        <m:t>= </m:t>
                      </m:r>
                      <m:f>
                        <m:fPr>
                          <m:ctrlPr>
                            <a:rPr lang="en-US" sz="2800" i="1" smtClean="0">
                              <a:solidFill>
                                <a:schemeClr val="bg1"/>
                              </a:solidFill>
                              <a:latin typeface="Cambria Math" panose="02040503050406030204" pitchFamily="18" charset="0"/>
                            </a:rPr>
                          </m:ctrlPr>
                        </m:fPr>
                        <m:num>
                          <m:r>
                            <a:rPr lang="en-US" sz="2800" b="0" i="1" smtClean="0">
                              <a:solidFill>
                                <a:schemeClr val="bg1"/>
                              </a:solidFill>
                              <a:latin typeface="Cambria Math" panose="02040503050406030204" pitchFamily="18" charset="0"/>
                            </a:rPr>
                            <m:t>1</m:t>
                          </m:r>
                        </m:num>
                        <m:den>
                          <m:r>
                            <a:rPr lang="en-US" sz="2800" b="0" i="1" smtClean="0">
                              <a:solidFill>
                                <a:schemeClr val="bg1"/>
                              </a:solidFill>
                              <a:latin typeface="Cambria Math" panose="02040503050406030204" pitchFamily="18" charset="0"/>
                            </a:rPr>
                            <m:t>2</m:t>
                          </m:r>
                        </m:den>
                      </m:f>
                      <m:r>
                        <m:rPr>
                          <m:sty m:val="p"/>
                        </m:rPr>
                        <a:rPr lang="en-US" sz="2800" b="0" i="0" smtClean="0">
                          <a:solidFill>
                            <a:schemeClr val="bg1"/>
                          </a:solidFill>
                          <a:latin typeface="Cambria Math" panose="02040503050406030204" pitchFamily="18" charset="0"/>
                        </a:rPr>
                        <m:t>x</m:t>
                      </m:r>
                      <m:r>
                        <a:rPr lang="en-US" sz="2800" b="0" i="0" smtClean="0">
                          <a:solidFill>
                            <a:schemeClr val="bg1"/>
                          </a:solidFill>
                          <a:latin typeface="Cambria Math" panose="02040503050406030204" pitchFamily="18" charset="0"/>
                        </a:rPr>
                        <m:t>+2</m:t>
                      </m:r>
                    </m:oMath>
                  </m:oMathPara>
                </a14:m>
                <a:endParaRPr lang="en-US" sz="2800">
                  <a:solidFill>
                    <a:schemeClr val="bg1"/>
                  </a:solidFill>
                </a:endParaRPr>
              </a:p>
            </p:txBody>
          </p:sp>
        </mc:Choice>
        <mc:Fallback xmlns="">
          <p:sp>
            <p:nvSpPr>
              <p:cNvPr id="4" name="TextBox 3">
                <a:extLst>
                  <a:ext uri="{FF2B5EF4-FFF2-40B4-BE49-F238E27FC236}">
                    <a16:creationId xmlns:a16="http://schemas.microsoft.com/office/drawing/2014/main" id="{4BAE8FD7-596C-60E8-5C59-F674B6813D41}"/>
                  </a:ext>
                </a:extLst>
              </p:cNvPr>
              <p:cNvSpPr txBox="1">
                <a:spLocks noRot="1" noChangeAspect="1" noMove="1" noResize="1" noEditPoints="1" noAdjustHandles="1" noChangeArrowheads="1" noChangeShapeType="1" noTextEdit="1"/>
              </p:cNvSpPr>
              <p:nvPr/>
            </p:nvSpPr>
            <p:spPr>
              <a:xfrm>
                <a:off x="2223713" y="3764720"/>
                <a:ext cx="2094099" cy="898964"/>
              </a:xfrm>
              <a:prstGeom prst="rect">
                <a:avLst/>
              </a:prstGeom>
              <a:blipFill>
                <a:blip r:embed="rId5"/>
                <a:stretch>
                  <a:fillRect/>
                </a:stretch>
              </a:blipFill>
            </p:spPr>
            <p:txBody>
              <a:bodyPr/>
              <a:lstStyle/>
              <a:p>
                <a:r>
                  <a:rPr lang="en-US">
                    <a:noFill/>
                  </a:rPr>
                  <a:t> </a:t>
                </a:r>
              </a:p>
            </p:txBody>
          </p:sp>
        </mc:Fallback>
      </mc:AlternateContent>
      <p:sp>
        <p:nvSpPr>
          <p:cNvPr id="7" name="Arrow: Up-Down 6">
            <a:extLst>
              <a:ext uri="{FF2B5EF4-FFF2-40B4-BE49-F238E27FC236}">
                <a16:creationId xmlns:a16="http://schemas.microsoft.com/office/drawing/2014/main" id="{212A3390-EFD2-3341-9628-CBB5FE461695}"/>
              </a:ext>
            </a:extLst>
          </p:cNvPr>
          <p:cNvSpPr/>
          <p:nvPr/>
        </p:nvSpPr>
        <p:spPr>
          <a:xfrm>
            <a:off x="2668293" y="2862884"/>
            <a:ext cx="582717" cy="861856"/>
          </a:xfrm>
          <a:prstGeom prst="up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22BE2985-D221-C77B-0D69-5A0A7D0A42AF}"/>
              </a:ext>
            </a:extLst>
          </p:cNvPr>
          <p:cNvPicPr>
            <a:picLocks noChangeAspect="1"/>
          </p:cNvPicPr>
          <p:nvPr/>
        </p:nvPicPr>
        <p:blipFill>
          <a:blip r:embed="rId6"/>
          <a:stretch>
            <a:fillRect/>
          </a:stretch>
        </p:blipFill>
        <p:spPr>
          <a:xfrm>
            <a:off x="7331931" y="1514203"/>
            <a:ext cx="4219575" cy="3067050"/>
          </a:xfrm>
          <a:prstGeom prst="rect">
            <a:avLst/>
          </a:prstGeom>
        </p:spPr>
      </p:pic>
      <p:pic>
        <p:nvPicPr>
          <p:cNvPr id="6" name="Picture 5">
            <a:extLst>
              <a:ext uri="{FF2B5EF4-FFF2-40B4-BE49-F238E27FC236}">
                <a16:creationId xmlns:a16="http://schemas.microsoft.com/office/drawing/2014/main" id="{5B58F44E-C068-95FE-ED60-A909B207D155}"/>
              </a:ext>
            </a:extLst>
          </p:cNvPr>
          <p:cNvPicPr>
            <a:picLocks noChangeAspect="1"/>
          </p:cNvPicPr>
          <p:nvPr/>
        </p:nvPicPr>
        <p:blipFill>
          <a:blip r:embed="rId7"/>
          <a:stretch>
            <a:fillRect/>
          </a:stretch>
        </p:blipFill>
        <p:spPr>
          <a:xfrm>
            <a:off x="4565701" y="2381708"/>
            <a:ext cx="2330325" cy="1682545"/>
          </a:xfrm>
          <a:prstGeom prst="rect">
            <a:avLst/>
          </a:prstGeom>
        </p:spPr>
      </p:pic>
    </p:spTree>
    <p:extLst>
      <p:ext uri="{BB962C8B-B14F-4D97-AF65-F5344CB8AC3E}">
        <p14:creationId xmlns:p14="http://schemas.microsoft.com/office/powerpoint/2010/main" val="2410658898"/>
      </p:ext>
    </p:extLst>
  </p:cSld>
  <p:clrMapOvr>
    <a:masterClrMapping/>
  </p:clrMapOvr>
  <mc:AlternateContent xmlns:mc="http://schemas.openxmlformats.org/markup-compatibility/2006" xmlns:p14="http://schemas.microsoft.com/office/powerpoint/2010/main">
    <mc:Choice Requires="p14">
      <p:transition spd="slow" p14:dur="1250">
        <p14:conveyor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blackboard on a wooden stand&#10;&#10;Description automatically generated">
            <a:extLst>
              <a:ext uri="{FF2B5EF4-FFF2-40B4-BE49-F238E27FC236}">
                <a16:creationId xmlns:a16="http://schemas.microsoft.com/office/drawing/2014/main" id="{AD1F398D-37B6-1620-4CAA-8CA62CD37789}"/>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687708" y="646655"/>
            <a:ext cx="11131015" cy="5760133"/>
          </a:xfrm>
          <a:prstGeom prst="rect">
            <a:avLst/>
          </a:prstGeom>
        </p:spPr>
      </p:pic>
      <p:sp>
        <p:nvSpPr>
          <p:cNvPr id="2" name="Title 1">
            <a:extLst>
              <a:ext uri="{FF2B5EF4-FFF2-40B4-BE49-F238E27FC236}">
                <a16:creationId xmlns:a16="http://schemas.microsoft.com/office/drawing/2014/main" id="{9B4C4DC0-C537-66CA-F0C4-CBB7F4A7F177}"/>
              </a:ext>
            </a:extLst>
          </p:cNvPr>
          <p:cNvSpPr>
            <a:spLocks noGrp="1"/>
          </p:cNvSpPr>
          <p:nvPr>
            <p:ph type="title"/>
          </p:nvPr>
        </p:nvSpPr>
        <p:spPr/>
        <p:txBody>
          <a:bodyPr/>
          <a:lstStyle/>
          <a:p>
            <a:pPr algn="ctr"/>
            <a:r>
              <a:rPr lang="en-US" dirty="0">
                <a:solidFill>
                  <a:schemeClr val="bg1"/>
                </a:solidFill>
              </a:rPr>
              <a:t>Derivative Notation</a:t>
            </a:r>
          </a:p>
        </p:txBody>
      </p:sp>
      <p:sp>
        <p:nvSpPr>
          <p:cNvPr id="3" name="Content Placeholder 2">
            <a:extLst>
              <a:ext uri="{FF2B5EF4-FFF2-40B4-BE49-F238E27FC236}">
                <a16:creationId xmlns:a16="http://schemas.microsoft.com/office/drawing/2014/main" id="{85C33A1B-0401-BC47-B873-2C65DB0C7681}"/>
              </a:ext>
            </a:extLst>
          </p:cNvPr>
          <p:cNvSpPr>
            <a:spLocks noGrp="1"/>
          </p:cNvSpPr>
          <p:nvPr>
            <p:ph idx="1"/>
          </p:nvPr>
        </p:nvSpPr>
        <p:spPr>
          <a:xfrm>
            <a:off x="1333692" y="1703842"/>
            <a:ext cx="3651264" cy="2202307"/>
          </a:xfrm>
        </p:spPr>
        <p:txBody>
          <a:bodyPr vert="horz" lIns="0" tIns="0" rIns="0" bIns="0" rtlCol="0" anchor="t">
            <a:normAutofit/>
          </a:bodyPr>
          <a:lstStyle/>
          <a:p>
            <a:r>
              <a:rPr lang="en-US" sz="3000">
                <a:solidFill>
                  <a:schemeClr val="bg1">
                    <a:lumMod val="95000"/>
                  </a:schemeClr>
                </a:solidFill>
              </a:rPr>
              <a:t>f(x) </a:t>
            </a:r>
            <a:r>
              <a:rPr lang="en-US" sz="3000">
                <a:solidFill>
                  <a:schemeClr val="bg1">
                    <a:lumMod val="95000"/>
                  </a:schemeClr>
                </a:solidFill>
                <a:sym typeface="Wingdings" panose="05000000000000000000" pitchFamily="2" charset="2"/>
              </a:rPr>
              <a:t> f’(x)</a:t>
            </a:r>
          </a:p>
          <a:p>
            <a:pPr marL="0" indent="0">
              <a:buNone/>
            </a:pPr>
            <a:endParaRPr lang="en-US"/>
          </a:p>
          <a:p>
            <a:endParaRPr lang="en-US" dirty="0"/>
          </a:p>
          <a:p>
            <a:endParaRPr lang="en-US" dirty="0"/>
          </a:p>
        </p:txBody>
      </p:sp>
      <mc:AlternateContent xmlns:mc="http://schemas.openxmlformats.org/markup-compatibility/2006" xmlns:a14="http://schemas.microsoft.com/office/drawing/2010/main">
        <mc:Choice Requires="a14">
          <p:sp>
            <p:nvSpPr>
              <p:cNvPr id="7" name="Content Placeholder 2">
                <a:extLst>
                  <a:ext uri="{FF2B5EF4-FFF2-40B4-BE49-F238E27FC236}">
                    <a16:creationId xmlns:a16="http://schemas.microsoft.com/office/drawing/2014/main" id="{67CEB535-6E87-0951-F0BE-42DC8C9D7918}"/>
                  </a:ext>
                </a:extLst>
              </p:cNvPr>
              <p:cNvSpPr txBox="1">
                <a:spLocks/>
              </p:cNvSpPr>
              <p:nvPr/>
            </p:nvSpPr>
            <p:spPr>
              <a:xfrm>
                <a:off x="5139842" y="1553929"/>
                <a:ext cx="3474648" cy="2202307"/>
              </a:xfrm>
              <a:prstGeom prst="rect">
                <a:avLst/>
              </a:prstGeom>
            </p:spPr>
            <p:txBody>
              <a:bodyPr vert="horz" lIns="0" tIns="0" rIns="0" bIns="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US" sz="3600" dirty="0">
                    <a:solidFill>
                      <a:schemeClr val="bg1">
                        <a:lumMod val="95000"/>
                      </a:schemeClr>
                    </a:solidFill>
                    <a:sym typeface="Wingdings" panose="05000000000000000000" pitchFamily="2" charset="2"/>
                  </a:rPr>
                  <a:t>y  </a:t>
                </a:r>
                <a14:m>
                  <m:oMath xmlns:m="http://schemas.openxmlformats.org/officeDocument/2006/math">
                    <m:f>
                      <m:fPr>
                        <m:ctrlPr>
                          <a:rPr lang="en-US" sz="3600" i="1" smtClean="0">
                            <a:solidFill>
                              <a:schemeClr val="bg1">
                                <a:lumMod val="95000"/>
                              </a:schemeClr>
                            </a:solidFill>
                            <a:latin typeface="Cambria Math" panose="02040503050406030204" pitchFamily="18" charset="0"/>
                            <a:sym typeface="Wingdings" panose="05000000000000000000" pitchFamily="2" charset="2"/>
                          </a:rPr>
                        </m:ctrlPr>
                      </m:fPr>
                      <m:num>
                        <m:r>
                          <a:rPr lang="en-US" sz="3600" i="1" smtClean="0">
                            <a:solidFill>
                              <a:schemeClr val="bg1">
                                <a:lumMod val="95000"/>
                              </a:schemeClr>
                            </a:solidFill>
                            <a:latin typeface="Cambria Math" panose="02040503050406030204" pitchFamily="18" charset="0"/>
                            <a:sym typeface="Wingdings" panose="05000000000000000000" pitchFamily="2" charset="2"/>
                          </a:rPr>
                          <m:t>𝑑𝑦</m:t>
                        </m:r>
                      </m:num>
                      <m:den>
                        <m:r>
                          <a:rPr lang="en-US" sz="3600" i="1" smtClean="0">
                            <a:solidFill>
                              <a:schemeClr val="bg1">
                                <a:lumMod val="95000"/>
                              </a:schemeClr>
                            </a:solidFill>
                            <a:latin typeface="Cambria Math" panose="02040503050406030204" pitchFamily="18" charset="0"/>
                            <a:sym typeface="Wingdings" panose="05000000000000000000" pitchFamily="2" charset="2"/>
                          </a:rPr>
                          <m:t>𝑑𝑥</m:t>
                        </m:r>
                      </m:den>
                    </m:f>
                  </m:oMath>
                </a14:m>
                <a:endParaRPr lang="en-US" sz="3600" dirty="0">
                  <a:solidFill>
                    <a:schemeClr val="bg1">
                      <a:lumMod val="95000"/>
                    </a:schemeClr>
                  </a:solidFill>
                </a:endParaRPr>
              </a:p>
              <a:p>
                <a:endParaRPr lang="en-US" dirty="0"/>
              </a:p>
              <a:p>
                <a:endParaRPr lang="en-US" dirty="0"/>
              </a:p>
              <a:p>
                <a:endParaRPr lang="en-US" dirty="0"/>
              </a:p>
            </p:txBody>
          </p:sp>
        </mc:Choice>
        <mc:Fallback xmlns="">
          <p:sp>
            <p:nvSpPr>
              <p:cNvPr id="7" name="Content Placeholder 2">
                <a:extLst>
                  <a:ext uri="{FF2B5EF4-FFF2-40B4-BE49-F238E27FC236}">
                    <a16:creationId xmlns:a16="http://schemas.microsoft.com/office/drawing/2014/main" id="{67CEB535-6E87-0951-F0BE-42DC8C9D7918}"/>
                  </a:ext>
                </a:extLst>
              </p:cNvPr>
              <p:cNvSpPr txBox="1">
                <a:spLocks noRot="1" noChangeAspect="1" noMove="1" noResize="1" noEditPoints="1" noAdjustHandles="1" noChangeArrowheads="1" noChangeShapeType="1" noTextEdit="1"/>
              </p:cNvSpPr>
              <p:nvPr/>
            </p:nvSpPr>
            <p:spPr>
              <a:xfrm>
                <a:off x="5139842" y="1553929"/>
                <a:ext cx="3474648" cy="2202307"/>
              </a:xfrm>
              <a:prstGeom prst="rect">
                <a:avLst/>
              </a:prstGeom>
              <a:blipFill>
                <a:blip r:embed="rId4"/>
                <a:stretch>
                  <a:fillRect l="-736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Content Placeholder 2">
                <a:extLst>
                  <a:ext uri="{FF2B5EF4-FFF2-40B4-BE49-F238E27FC236}">
                    <a16:creationId xmlns:a16="http://schemas.microsoft.com/office/drawing/2014/main" id="{2DA9FC35-6B8F-8FE9-EE68-A3E8A0F3EF13}"/>
                  </a:ext>
                </a:extLst>
              </p:cNvPr>
              <p:cNvSpPr txBox="1">
                <a:spLocks/>
              </p:cNvSpPr>
              <p:nvPr/>
            </p:nvSpPr>
            <p:spPr>
              <a:xfrm>
                <a:off x="8701516" y="973767"/>
                <a:ext cx="3732280" cy="1602658"/>
              </a:xfrm>
              <a:prstGeom prst="rect">
                <a:avLst/>
              </a:prstGeom>
            </p:spPr>
            <p:txBody>
              <a:bodyPr vert="horz" lIns="0" tIns="0" rIns="0" bIns="0" rtlCol="0" anchor="t">
                <a:normAutofit fontScale="47500" lnSpcReduction="200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pPr>
                <a:endParaRPr lang="en-US" sz="7600" dirty="0">
                  <a:solidFill>
                    <a:schemeClr val="bg1">
                      <a:lumMod val="95000"/>
                    </a:schemeClr>
                  </a:solidFill>
                </a:endParaRPr>
              </a:p>
              <a:p>
                <a14:m>
                  <m:oMath xmlns:m="http://schemas.openxmlformats.org/officeDocument/2006/math">
                    <m:f>
                      <m:fPr>
                        <m:ctrlPr>
                          <a:rPr lang="en-US" sz="7600" i="1">
                            <a:solidFill>
                              <a:schemeClr val="bg1">
                                <a:lumMod val="95000"/>
                              </a:schemeClr>
                            </a:solidFill>
                            <a:latin typeface="Cambria Math" panose="02040503050406030204" pitchFamily="18" charset="0"/>
                            <a:sym typeface="Wingdings" panose="05000000000000000000" pitchFamily="2" charset="2"/>
                          </a:rPr>
                        </m:ctrlPr>
                      </m:fPr>
                      <m:num>
                        <m:r>
                          <a:rPr lang="en-US" sz="7600" i="1">
                            <a:solidFill>
                              <a:schemeClr val="bg1">
                                <a:lumMod val="95000"/>
                              </a:schemeClr>
                            </a:solidFill>
                            <a:latin typeface="Cambria Math" panose="02040503050406030204" pitchFamily="18" charset="0"/>
                            <a:sym typeface="Wingdings" panose="05000000000000000000" pitchFamily="2" charset="2"/>
                          </a:rPr>
                          <m:t>𝑑</m:t>
                        </m:r>
                      </m:num>
                      <m:den>
                        <m:r>
                          <a:rPr lang="en-US" sz="7600" i="1">
                            <a:solidFill>
                              <a:schemeClr val="bg1">
                                <a:lumMod val="95000"/>
                              </a:schemeClr>
                            </a:solidFill>
                            <a:latin typeface="Cambria Math" panose="02040503050406030204" pitchFamily="18" charset="0"/>
                            <a:sym typeface="Wingdings" panose="05000000000000000000" pitchFamily="2" charset="2"/>
                          </a:rPr>
                          <m:t>𝑑𝑥</m:t>
                        </m:r>
                      </m:den>
                    </m:f>
                  </m:oMath>
                </a14:m>
                <a:r>
                  <a:rPr lang="en-US" sz="7600" dirty="0">
                    <a:solidFill>
                      <a:schemeClr val="bg1">
                        <a:lumMod val="95000"/>
                      </a:schemeClr>
                    </a:solidFill>
                  </a:rPr>
                  <a:t> </a:t>
                </a:r>
                <a14:m>
                  <m:oMath xmlns:m="http://schemas.openxmlformats.org/officeDocument/2006/math">
                    <m:f>
                      <m:fPr>
                        <m:ctrlPr>
                          <a:rPr lang="en-US" sz="7600" i="1">
                            <a:solidFill>
                              <a:schemeClr val="bg1">
                                <a:lumMod val="95000"/>
                              </a:schemeClr>
                            </a:solidFill>
                            <a:latin typeface="Cambria Math" panose="02040503050406030204" pitchFamily="18" charset="0"/>
                            <a:sym typeface="Wingdings" panose="05000000000000000000" pitchFamily="2" charset="2"/>
                          </a:rPr>
                        </m:ctrlPr>
                      </m:fPr>
                      <m:num>
                        <m:r>
                          <a:rPr lang="en-US" sz="7600" i="1">
                            <a:solidFill>
                              <a:schemeClr val="bg1">
                                <a:lumMod val="95000"/>
                              </a:schemeClr>
                            </a:solidFill>
                            <a:latin typeface="Cambria Math" panose="02040503050406030204" pitchFamily="18" charset="0"/>
                            <a:sym typeface="Wingdings" panose="05000000000000000000" pitchFamily="2" charset="2"/>
                          </a:rPr>
                          <m:t>𝑑</m:t>
                        </m:r>
                      </m:num>
                      <m:den>
                        <m:r>
                          <a:rPr lang="en-US" sz="7600" i="1">
                            <a:solidFill>
                              <a:schemeClr val="bg1">
                                <a:lumMod val="95000"/>
                              </a:schemeClr>
                            </a:solidFill>
                            <a:latin typeface="Cambria Math" panose="02040503050406030204" pitchFamily="18" charset="0"/>
                            <a:sym typeface="Wingdings" panose="05000000000000000000" pitchFamily="2" charset="2"/>
                          </a:rPr>
                          <m:t>𝑑𝑡</m:t>
                        </m:r>
                      </m:den>
                    </m:f>
                  </m:oMath>
                </a14:m>
                <a:r>
                  <a:rPr lang="en-US" sz="7600" dirty="0">
                    <a:solidFill>
                      <a:schemeClr val="bg1">
                        <a:lumMod val="95000"/>
                      </a:schemeClr>
                    </a:solidFill>
                  </a:rPr>
                  <a:t> ???</a:t>
                </a:r>
              </a:p>
              <a:p>
                <a:endParaRPr lang="en-US" dirty="0"/>
              </a:p>
              <a:p>
                <a:endParaRPr lang="en-US" dirty="0"/>
              </a:p>
              <a:p>
                <a:endParaRPr lang="en-US" dirty="0"/>
              </a:p>
            </p:txBody>
          </p:sp>
        </mc:Choice>
        <mc:Fallback xmlns="">
          <p:sp>
            <p:nvSpPr>
              <p:cNvPr id="8" name="Content Placeholder 2">
                <a:extLst>
                  <a:ext uri="{FF2B5EF4-FFF2-40B4-BE49-F238E27FC236}">
                    <a16:creationId xmlns:a16="http://schemas.microsoft.com/office/drawing/2014/main" id="{2DA9FC35-6B8F-8FE9-EE68-A3E8A0F3EF13}"/>
                  </a:ext>
                </a:extLst>
              </p:cNvPr>
              <p:cNvSpPr txBox="1">
                <a:spLocks noRot="1" noChangeAspect="1" noMove="1" noResize="1" noEditPoints="1" noAdjustHandles="1" noChangeArrowheads="1" noChangeShapeType="1" noTextEdit="1"/>
              </p:cNvSpPr>
              <p:nvPr/>
            </p:nvSpPr>
            <p:spPr>
              <a:xfrm>
                <a:off x="8701516" y="973767"/>
                <a:ext cx="3732280" cy="1602658"/>
              </a:xfrm>
              <a:prstGeom prst="rect">
                <a:avLst/>
              </a:prstGeom>
              <a:blipFill>
                <a:blip r:embed="rId5"/>
                <a:stretch>
                  <a:fillRect b="-760"/>
                </a:stretch>
              </a:blipFill>
            </p:spPr>
            <p:txBody>
              <a:bodyPr/>
              <a:lstStyle/>
              <a:p>
                <a:r>
                  <a:rPr lang="en-US">
                    <a:noFill/>
                  </a:rPr>
                  <a:t> </a:t>
                </a:r>
              </a:p>
            </p:txBody>
          </p:sp>
        </mc:Fallback>
      </mc:AlternateContent>
      <p:sp>
        <p:nvSpPr>
          <p:cNvPr id="9" name="TextBox 8">
            <a:extLst>
              <a:ext uri="{FF2B5EF4-FFF2-40B4-BE49-F238E27FC236}">
                <a16:creationId xmlns:a16="http://schemas.microsoft.com/office/drawing/2014/main" id="{137A5A85-4543-6056-D9B4-26BC8FD14C19}"/>
              </a:ext>
            </a:extLst>
          </p:cNvPr>
          <p:cNvSpPr txBox="1"/>
          <p:nvPr/>
        </p:nvSpPr>
        <p:spPr>
          <a:xfrm>
            <a:off x="3986981" y="3134875"/>
            <a:ext cx="7325032" cy="584775"/>
          </a:xfrm>
          <a:prstGeom prst="rect">
            <a:avLst/>
          </a:prstGeom>
          <a:noFill/>
        </p:spPr>
        <p:txBody>
          <a:bodyPr wrap="square" rtlCol="0">
            <a:spAutoFit/>
          </a:bodyPr>
          <a:lstStyle/>
          <a:p>
            <a:r>
              <a:rPr lang="en-US" sz="3200" dirty="0">
                <a:solidFill>
                  <a:schemeClr val="bg1"/>
                </a:solidFill>
              </a:rPr>
              <a:t>What Do they all mean?!?</a:t>
            </a:r>
          </a:p>
        </p:txBody>
      </p:sp>
    </p:spTree>
    <p:extLst>
      <p:ext uri="{BB962C8B-B14F-4D97-AF65-F5344CB8AC3E}">
        <p14:creationId xmlns:p14="http://schemas.microsoft.com/office/powerpoint/2010/main" val="4028429892"/>
      </p:ext>
    </p:extLst>
  </p:cSld>
  <p:clrMapOvr>
    <a:masterClrMapping/>
  </p:clrMapOvr>
  <mc:AlternateContent xmlns:mc="http://schemas.openxmlformats.org/markup-compatibility/2006" xmlns:p14="http://schemas.microsoft.com/office/powerpoint/2010/main">
    <mc:Choice Requires="p14">
      <p:transition spd="slow" p14:dur="1250">
        <p14:conveyor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blackboard on a wooden stand&#10;&#10;Description automatically generated">
            <a:extLst>
              <a:ext uri="{FF2B5EF4-FFF2-40B4-BE49-F238E27FC236}">
                <a16:creationId xmlns:a16="http://schemas.microsoft.com/office/drawing/2014/main" id="{AD1F398D-37B6-1620-4CAA-8CA62CD37789}"/>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687708" y="646655"/>
            <a:ext cx="11131015" cy="5760133"/>
          </a:xfrm>
          <a:prstGeom prst="rect">
            <a:avLst/>
          </a:prstGeom>
        </p:spPr>
      </p:pic>
      <p:sp>
        <p:nvSpPr>
          <p:cNvPr id="2" name="Title 1">
            <a:extLst>
              <a:ext uri="{FF2B5EF4-FFF2-40B4-BE49-F238E27FC236}">
                <a16:creationId xmlns:a16="http://schemas.microsoft.com/office/drawing/2014/main" id="{9B4C4DC0-C537-66CA-F0C4-CBB7F4A7F177}"/>
              </a:ext>
            </a:extLst>
          </p:cNvPr>
          <p:cNvSpPr>
            <a:spLocks noGrp="1"/>
          </p:cNvSpPr>
          <p:nvPr>
            <p:ph type="title"/>
          </p:nvPr>
        </p:nvSpPr>
        <p:spPr/>
        <p:txBody>
          <a:bodyPr/>
          <a:lstStyle/>
          <a:p>
            <a:pPr algn="ctr"/>
            <a:r>
              <a:rPr lang="en-US" dirty="0">
                <a:solidFill>
                  <a:schemeClr val="bg1"/>
                </a:solidFill>
              </a:rPr>
              <a:t>Derivative Notation</a:t>
            </a:r>
          </a:p>
        </p:txBody>
      </p:sp>
      <p:sp>
        <p:nvSpPr>
          <p:cNvPr id="3" name="Content Placeholder 2">
            <a:extLst>
              <a:ext uri="{FF2B5EF4-FFF2-40B4-BE49-F238E27FC236}">
                <a16:creationId xmlns:a16="http://schemas.microsoft.com/office/drawing/2014/main" id="{85C33A1B-0401-BC47-B873-2C65DB0C7681}"/>
              </a:ext>
            </a:extLst>
          </p:cNvPr>
          <p:cNvSpPr>
            <a:spLocks noGrp="1"/>
          </p:cNvSpPr>
          <p:nvPr>
            <p:ph idx="1"/>
          </p:nvPr>
        </p:nvSpPr>
        <p:spPr>
          <a:xfrm>
            <a:off x="1333692" y="1703842"/>
            <a:ext cx="3651264" cy="2202307"/>
          </a:xfrm>
        </p:spPr>
        <p:txBody>
          <a:bodyPr vert="horz" lIns="0" tIns="0" rIns="0" bIns="0" rtlCol="0" anchor="t">
            <a:normAutofit/>
          </a:bodyPr>
          <a:lstStyle/>
          <a:p>
            <a:r>
              <a:rPr lang="en-US" sz="3500" dirty="0">
                <a:solidFill>
                  <a:schemeClr val="bg1">
                    <a:lumMod val="95000"/>
                  </a:schemeClr>
                </a:solidFill>
              </a:rPr>
              <a:t>f(x) </a:t>
            </a:r>
            <a:r>
              <a:rPr lang="en-US" sz="3500" dirty="0">
                <a:solidFill>
                  <a:schemeClr val="bg1">
                    <a:lumMod val="95000"/>
                  </a:schemeClr>
                </a:solidFill>
                <a:sym typeface="Wingdings" panose="05000000000000000000" pitchFamily="2" charset="2"/>
              </a:rPr>
              <a:t> f’(x)</a:t>
            </a:r>
          </a:p>
          <a:p>
            <a:endParaRPr lang="en-US" dirty="0"/>
          </a:p>
          <a:p>
            <a:endParaRPr lang="en-US" dirty="0"/>
          </a:p>
          <a:p>
            <a:endParaRPr lang="en-US" dirty="0"/>
          </a:p>
        </p:txBody>
      </p:sp>
      <mc:AlternateContent xmlns:mc="http://schemas.openxmlformats.org/markup-compatibility/2006" xmlns:a14="http://schemas.microsoft.com/office/drawing/2010/main">
        <mc:Choice Requires="a14">
          <p:sp>
            <p:nvSpPr>
              <p:cNvPr id="7" name="Content Placeholder 2">
                <a:extLst>
                  <a:ext uri="{FF2B5EF4-FFF2-40B4-BE49-F238E27FC236}">
                    <a16:creationId xmlns:a16="http://schemas.microsoft.com/office/drawing/2014/main" id="{67CEB535-6E87-0951-F0BE-42DC8C9D7918}"/>
                  </a:ext>
                </a:extLst>
              </p:cNvPr>
              <p:cNvSpPr txBox="1">
                <a:spLocks/>
              </p:cNvSpPr>
              <p:nvPr/>
            </p:nvSpPr>
            <p:spPr>
              <a:xfrm>
                <a:off x="5139842" y="1553929"/>
                <a:ext cx="3474648" cy="2202307"/>
              </a:xfrm>
              <a:prstGeom prst="rect">
                <a:avLst/>
              </a:prstGeom>
            </p:spPr>
            <p:txBody>
              <a:bodyPr vert="horz" lIns="0" tIns="0" rIns="0" bIns="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US" sz="3600" dirty="0">
                    <a:solidFill>
                      <a:schemeClr val="bg1">
                        <a:lumMod val="95000"/>
                      </a:schemeClr>
                    </a:solidFill>
                    <a:sym typeface="Wingdings" panose="05000000000000000000" pitchFamily="2" charset="2"/>
                  </a:rPr>
                  <a:t>y  </a:t>
                </a:r>
                <a14:m>
                  <m:oMath xmlns:m="http://schemas.openxmlformats.org/officeDocument/2006/math">
                    <m:f>
                      <m:fPr>
                        <m:ctrlPr>
                          <a:rPr lang="en-US" sz="3600" i="1" smtClean="0">
                            <a:solidFill>
                              <a:schemeClr val="bg1">
                                <a:lumMod val="95000"/>
                              </a:schemeClr>
                            </a:solidFill>
                            <a:latin typeface="Cambria Math" panose="02040503050406030204" pitchFamily="18" charset="0"/>
                            <a:sym typeface="Wingdings" panose="05000000000000000000" pitchFamily="2" charset="2"/>
                          </a:rPr>
                        </m:ctrlPr>
                      </m:fPr>
                      <m:num>
                        <m:r>
                          <a:rPr lang="en-US" sz="3600" i="1" smtClean="0">
                            <a:solidFill>
                              <a:schemeClr val="bg1">
                                <a:lumMod val="95000"/>
                              </a:schemeClr>
                            </a:solidFill>
                            <a:latin typeface="Cambria Math" panose="02040503050406030204" pitchFamily="18" charset="0"/>
                            <a:sym typeface="Wingdings" panose="05000000000000000000" pitchFamily="2" charset="2"/>
                          </a:rPr>
                          <m:t>𝑑𝑦</m:t>
                        </m:r>
                      </m:num>
                      <m:den>
                        <m:r>
                          <a:rPr lang="en-US" sz="3600" i="1" smtClean="0">
                            <a:solidFill>
                              <a:schemeClr val="bg1">
                                <a:lumMod val="95000"/>
                              </a:schemeClr>
                            </a:solidFill>
                            <a:latin typeface="Cambria Math" panose="02040503050406030204" pitchFamily="18" charset="0"/>
                            <a:sym typeface="Wingdings" panose="05000000000000000000" pitchFamily="2" charset="2"/>
                          </a:rPr>
                          <m:t>𝑑𝑥</m:t>
                        </m:r>
                      </m:den>
                    </m:f>
                  </m:oMath>
                </a14:m>
                <a:endParaRPr lang="en-US" sz="3600" dirty="0">
                  <a:solidFill>
                    <a:schemeClr val="bg1">
                      <a:lumMod val="95000"/>
                    </a:schemeClr>
                  </a:solidFill>
                </a:endParaRPr>
              </a:p>
              <a:p>
                <a:endParaRPr lang="en-US" dirty="0"/>
              </a:p>
              <a:p>
                <a:endParaRPr lang="en-US" dirty="0"/>
              </a:p>
              <a:p>
                <a:endParaRPr lang="en-US" dirty="0"/>
              </a:p>
            </p:txBody>
          </p:sp>
        </mc:Choice>
        <mc:Fallback xmlns="">
          <p:sp>
            <p:nvSpPr>
              <p:cNvPr id="7" name="Content Placeholder 2">
                <a:extLst>
                  <a:ext uri="{FF2B5EF4-FFF2-40B4-BE49-F238E27FC236}">
                    <a16:creationId xmlns:a16="http://schemas.microsoft.com/office/drawing/2014/main" id="{67CEB535-6E87-0951-F0BE-42DC8C9D7918}"/>
                  </a:ext>
                </a:extLst>
              </p:cNvPr>
              <p:cNvSpPr txBox="1">
                <a:spLocks noRot="1" noChangeAspect="1" noMove="1" noResize="1" noEditPoints="1" noAdjustHandles="1" noChangeArrowheads="1" noChangeShapeType="1" noTextEdit="1"/>
              </p:cNvSpPr>
              <p:nvPr/>
            </p:nvSpPr>
            <p:spPr>
              <a:xfrm>
                <a:off x="5139842" y="1553929"/>
                <a:ext cx="3474648" cy="2202307"/>
              </a:xfrm>
              <a:prstGeom prst="rect">
                <a:avLst/>
              </a:prstGeom>
              <a:blipFill>
                <a:blip r:embed="rId4"/>
                <a:stretch>
                  <a:fillRect l="-736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Content Placeholder 2">
                <a:extLst>
                  <a:ext uri="{FF2B5EF4-FFF2-40B4-BE49-F238E27FC236}">
                    <a16:creationId xmlns:a16="http://schemas.microsoft.com/office/drawing/2014/main" id="{2DA9FC35-6B8F-8FE9-EE68-A3E8A0F3EF13}"/>
                  </a:ext>
                </a:extLst>
              </p:cNvPr>
              <p:cNvSpPr txBox="1">
                <a:spLocks/>
              </p:cNvSpPr>
              <p:nvPr/>
            </p:nvSpPr>
            <p:spPr>
              <a:xfrm>
                <a:off x="8701516" y="973767"/>
                <a:ext cx="3732280" cy="1602658"/>
              </a:xfrm>
              <a:prstGeom prst="rect">
                <a:avLst/>
              </a:prstGeom>
            </p:spPr>
            <p:txBody>
              <a:bodyPr vert="horz" lIns="0" tIns="0" rIns="0" bIns="0" rtlCol="0" anchor="t">
                <a:normAutofit fontScale="47500" lnSpcReduction="200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pPr>
                <a:endParaRPr lang="en-US" sz="7600" dirty="0">
                  <a:solidFill>
                    <a:schemeClr val="bg1">
                      <a:lumMod val="95000"/>
                    </a:schemeClr>
                  </a:solidFill>
                </a:endParaRPr>
              </a:p>
              <a:p>
                <a14:m>
                  <m:oMath xmlns:m="http://schemas.openxmlformats.org/officeDocument/2006/math">
                    <m:f>
                      <m:fPr>
                        <m:ctrlPr>
                          <a:rPr lang="en-US" sz="7600" i="1">
                            <a:solidFill>
                              <a:schemeClr val="bg1">
                                <a:lumMod val="95000"/>
                              </a:schemeClr>
                            </a:solidFill>
                            <a:latin typeface="Cambria Math" panose="02040503050406030204" pitchFamily="18" charset="0"/>
                            <a:sym typeface="Wingdings" panose="05000000000000000000" pitchFamily="2" charset="2"/>
                          </a:rPr>
                        </m:ctrlPr>
                      </m:fPr>
                      <m:num>
                        <m:r>
                          <a:rPr lang="en-US" sz="7600" i="1">
                            <a:solidFill>
                              <a:schemeClr val="bg1">
                                <a:lumMod val="95000"/>
                              </a:schemeClr>
                            </a:solidFill>
                            <a:latin typeface="Cambria Math" panose="02040503050406030204" pitchFamily="18" charset="0"/>
                            <a:sym typeface="Wingdings" panose="05000000000000000000" pitchFamily="2" charset="2"/>
                          </a:rPr>
                          <m:t>𝑑</m:t>
                        </m:r>
                      </m:num>
                      <m:den>
                        <m:r>
                          <a:rPr lang="en-US" sz="7600" i="1">
                            <a:solidFill>
                              <a:schemeClr val="bg1">
                                <a:lumMod val="95000"/>
                              </a:schemeClr>
                            </a:solidFill>
                            <a:latin typeface="Cambria Math" panose="02040503050406030204" pitchFamily="18" charset="0"/>
                            <a:sym typeface="Wingdings" panose="05000000000000000000" pitchFamily="2" charset="2"/>
                          </a:rPr>
                          <m:t>𝑑𝑥</m:t>
                        </m:r>
                      </m:den>
                    </m:f>
                  </m:oMath>
                </a14:m>
                <a:r>
                  <a:rPr lang="en-US" sz="7600" dirty="0">
                    <a:solidFill>
                      <a:schemeClr val="bg1">
                        <a:lumMod val="95000"/>
                      </a:schemeClr>
                    </a:solidFill>
                  </a:rPr>
                  <a:t> </a:t>
                </a:r>
                <a14:m>
                  <m:oMath xmlns:m="http://schemas.openxmlformats.org/officeDocument/2006/math">
                    <m:f>
                      <m:fPr>
                        <m:ctrlPr>
                          <a:rPr lang="en-US" sz="7600" i="1">
                            <a:solidFill>
                              <a:schemeClr val="bg1">
                                <a:lumMod val="95000"/>
                              </a:schemeClr>
                            </a:solidFill>
                            <a:latin typeface="Cambria Math" panose="02040503050406030204" pitchFamily="18" charset="0"/>
                            <a:sym typeface="Wingdings" panose="05000000000000000000" pitchFamily="2" charset="2"/>
                          </a:rPr>
                        </m:ctrlPr>
                      </m:fPr>
                      <m:num>
                        <m:r>
                          <a:rPr lang="en-US" sz="7600" i="1">
                            <a:solidFill>
                              <a:schemeClr val="bg1">
                                <a:lumMod val="95000"/>
                              </a:schemeClr>
                            </a:solidFill>
                            <a:latin typeface="Cambria Math" panose="02040503050406030204" pitchFamily="18" charset="0"/>
                            <a:sym typeface="Wingdings" panose="05000000000000000000" pitchFamily="2" charset="2"/>
                          </a:rPr>
                          <m:t>𝑑</m:t>
                        </m:r>
                      </m:num>
                      <m:den>
                        <m:r>
                          <a:rPr lang="en-US" sz="7600" i="1">
                            <a:solidFill>
                              <a:schemeClr val="bg1">
                                <a:lumMod val="95000"/>
                              </a:schemeClr>
                            </a:solidFill>
                            <a:latin typeface="Cambria Math" panose="02040503050406030204" pitchFamily="18" charset="0"/>
                            <a:sym typeface="Wingdings" panose="05000000000000000000" pitchFamily="2" charset="2"/>
                          </a:rPr>
                          <m:t>𝑑𝑡</m:t>
                        </m:r>
                      </m:den>
                    </m:f>
                  </m:oMath>
                </a14:m>
                <a:r>
                  <a:rPr lang="en-US" sz="7600" dirty="0">
                    <a:solidFill>
                      <a:schemeClr val="bg1">
                        <a:lumMod val="95000"/>
                      </a:schemeClr>
                    </a:solidFill>
                  </a:rPr>
                  <a:t> ???</a:t>
                </a:r>
              </a:p>
              <a:p>
                <a:endParaRPr lang="en-US" dirty="0"/>
              </a:p>
              <a:p>
                <a:endParaRPr lang="en-US" dirty="0"/>
              </a:p>
              <a:p>
                <a:endParaRPr lang="en-US" dirty="0"/>
              </a:p>
            </p:txBody>
          </p:sp>
        </mc:Choice>
        <mc:Fallback xmlns="">
          <p:sp>
            <p:nvSpPr>
              <p:cNvPr id="8" name="Content Placeholder 2">
                <a:extLst>
                  <a:ext uri="{FF2B5EF4-FFF2-40B4-BE49-F238E27FC236}">
                    <a16:creationId xmlns:a16="http://schemas.microsoft.com/office/drawing/2014/main" id="{2DA9FC35-6B8F-8FE9-EE68-A3E8A0F3EF13}"/>
                  </a:ext>
                </a:extLst>
              </p:cNvPr>
              <p:cNvSpPr txBox="1">
                <a:spLocks noRot="1" noChangeAspect="1" noMove="1" noResize="1" noEditPoints="1" noAdjustHandles="1" noChangeArrowheads="1" noChangeShapeType="1" noTextEdit="1"/>
              </p:cNvSpPr>
              <p:nvPr/>
            </p:nvSpPr>
            <p:spPr>
              <a:xfrm>
                <a:off x="8701516" y="973767"/>
                <a:ext cx="3732280" cy="1602658"/>
              </a:xfrm>
              <a:prstGeom prst="rect">
                <a:avLst/>
              </a:prstGeom>
              <a:blipFill>
                <a:blip r:embed="rId5"/>
                <a:stretch>
                  <a:fillRect b="-1521"/>
                </a:stretch>
              </a:blipFill>
            </p:spPr>
            <p:txBody>
              <a:bodyPr/>
              <a:lstStyle/>
              <a:p>
                <a:r>
                  <a:rPr lang="en-US">
                    <a:noFill/>
                  </a:rPr>
                  <a:t> </a:t>
                </a:r>
              </a:p>
            </p:txBody>
          </p:sp>
        </mc:Fallback>
      </mc:AlternateContent>
      <p:sp>
        <p:nvSpPr>
          <p:cNvPr id="9" name="TextBox 8">
            <a:extLst>
              <a:ext uri="{FF2B5EF4-FFF2-40B4-BE49-F238E27FC236}">
                <a16:creationId xmlns:a16="http://schemas.microsoft.com/office/drawing/2014/main" id="{137A5A85-4543-6056-D9B4-26BC8FD14C19}"/>
              </a:ext>
            </a:extLst>
          </p:cNvPr>
          <p:cNvSpPr txBox="1"/>
          <p:nvPr/>
        </p:nvSpPr>
        <p:spPr>
          <a:xfrm>
            <a:off x="3023419" y="3325835"/>
            <a:ext cx="7325032" cy="646331"/>
          </a:xfrm>
          <a:prstGeom prst="rect">
            <a:avLst/>
          </a:prstGeom>
          <a:noFill/>
        </p:spPr>
        <p:txBody>
          <a:bodyPr wrap="square" rtlCol="0">
            <a:spAutoFit/>
          </a:bodyPr>
          <a:lstStyle/>
          <a:p>
            <a:pPr marL="0" indent="0">
              <a:buNone/>
            </a:pPr>
            <a:r>
              <a:rPr lang="en-US" sz="3600" dirty="0">
                <a:solidFill>
                  <a:schemeClr val="bg1">
                    <a:lumMod val="95000"/>
                  </a:schemeClr>
                </a:solidFill>
              </a:rPr>
              <a:t>THEY ARE THE SAME THING </a:t>
            </a:r>
            <a:r>
              <a:rPr lang="en-US" sz="2000" dirty="0">
                <a:solidFill>
                  <a:schemeClr val="bg1">
                    <a:lumMod val="95000"/>
                  </a:schemeClr>
                </a:solidFill>
              </a:rPr>
              <a:t>(Basically…)</a:t>
            </a:r>
            <a:endParaRPr lang="en-US" sz="3600" dirty="0">
              <a:solidFill>
                <a:schemeClr val="bg1">
                  <a:lumMod val="95000"/>
                </a:schemeClr>
              </a:solidFill>
            </a:endParaRPr>
          </a:p>
        </p:txBody>
      </p:sp>
    </p:spTree>
    <p:extLst>
      <p:ext uri="{BB962C8B-B14F-4D97-AF65-F5344CB8AC3E}">
        <p14:creationId xmlns:p14="http://schemas.microsoft.com/office/powerpoint/2010/main" val="4166098631"/>
      </p:ext>
    </p:extLst>
  </p:cSld>
  <p:clrMapOvr>
    <a:masterClrMapping/>
  </p:clrMapOvr>
  <mc:AlternateContent xmlns:mc="http://schemas.openxmlformats.org/markup-compatibility/2006" xmlns:p14="http://schemas.microsoft.com/office/powerpoint/2010/main">
    <mc:Choice Requires="p14">
      <p:transition spd="slow" p14:dur="1250">
        <p14:conveyor dir="l"/>
      </p:transition>
    </mc:Choice>
    <mc:Fallback xmlns="">
      <p:transition spd="slow">
        <p:fade/>
      </p:transition>
    </mc:Fallback>
  </mc:AlternateContent>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0E87F72-70BF-43BC-A0D4-53665DC12672}">
  <ds:schemaRefs>
    <ds:schemaRef ds:uri="http://schemas.microsoft.com/office/2006/documentManagement/types"/>
    <ds:schemaRef ds:uri="http://purl.org/dc/elements/1.1/"/>
    <ds:schemaRef ds:uri="http://schemas.microsoft.com/sharepoint/v3"/>
    <ds:schemaRef ds:uri="http://www.w3.org/XML/1998/namespace"/>
    <ds:schemaRef ds:uri="http://purl.org/dc/dcmitype/"/>
    <ds:schemaRef ds:uri="http://schemas.microsoft.com/office/2006/metadata/properties"/>
    <ds:schemaRef ds:uri="http://schemas.openxmlformats.org/package/2006/metadata/core-properties"/>
    <ds:schemaRef ds:uri="71af3243-3dd4-4a8d-8c0d-dd76da1f02a5"/>
    <ds:schemaRef ds:uri="230e9df3-be65-4c73-a93b-d1236ebd677e"/>
    <ds:schemaRef ds:uri="http://schemas.microsoft.com/office/infopath/2007/PartnerControls"/>
    <ds:schemaRef ds:uri="16c05727-aa75-4e4a-9b5f-8a80a1165891"/>
    <ds:schemaRef ds:uri="http://purl.org/dc/terms/"/>
  </ds:schemaRefs>
</ds:datastoreItem>
</file>

<file path=customXml/itemProps2.xml><?xml version="1.0" encoding="utf-8"?>
<ds:datastoreItem xmlns:ds="http://schemas.openxmlformats.org/officeDocument/2006/customXml" ds:itemID="{FABD9919-8F5A-4B99-83E1-E90FE1DCF2E1}">
  <ds:schemaRefs>
    <ds:schemaRef ds:uri="http://schemas.microsoft.com/sharepoint/v3/contenttype/forms"/>
  </ds:schemaRefs>
</ds:datastoreItem>
</file>

<file path=customXml/itemProps3.xml><?xml version="1.0" encoding="utf-8"?>
<ds:datastoreItem xmlns:ds="http://schemas.openxmlformats.org/officeDocument/2006/customXml" ds:itemID="{52D646E0-DCC8-4209-B539-AA58186B682C}">
  <ds:schemaRefs>
    <ds:schemaRef ds:uri="16c05727-aa75-4e4a-9b5f-8a80a1165891"/>
    <ds:schemaRef ds:uri="230e9df3-be65-4c73-a93b-d1236ebd677e"/>
    <ds:schemaRef ds:uri="71af3243-3dd4-4a8d-8c0d-dd76da1f02a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Gallery</Template>
  <TotalTime>338</TotalTime>
  <Words>584</Words>
  <Application>Microsoft Office PowerPoint</Application>
  <PresentationFormat>Widescreen</PresentationFormat>
  <Paragraphs>87</Paragraphs>
  <Slides>15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Cambria Math</vt:lpstr>
      <vt:lpstr>Century Schoolbook</vt:lpstr>
      <vt:lpstr>Gill Sans MT</vt:lpstr>
      <vt:lpstr>Segoe UI</vt:lpstr>
      <vt:lpstr>Gallery</vt:lpstr>
      <vt:lpstr>PowerPoint Presentation</vt:lpstr>
      <vt:lpstr>How to make calc not suck.</vt:lpstr>
      <vt:lpstr>Overcoming nervousness</vt:lpstr>
      <vt:lpstr>Terms</vt:lpstr>
      <vt:lpstr>Functions</vt:lpstr>
      <vt:lpstr>Functions Examples</vt:lpstr>
      <vt:lpstr>Functions Examples</vt:lpstr>
      <vt:lpstr>Derivative Notation</vt:lpstr>
      <vt:lpstr>Derivative Notation</vt:lpstr>
      <vt:lpstr>Derivative Notation</vt:lpstr>
      <vt:lpstr>PowerPoint Presentation</vt:lpstr>
      <vt:lpstr>Limits </vt:lpstr>
      <vt:lpstr>Limits </vt:lpstr>
      <vt:lpstr>Overall Takeaways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Galaxy</dc:title>
  <dc:creator>Mashevsky, Victor M.</dc:creator>
  <cp:lastModifiedBy>Nelson, Erika V.</cp:lastModifiedBy>
  <cp:revision>3</cp:revision>
  <dcterms:created xsi:type="dcterms:W3CDTF">2024-02-29T19:13:30Z</dcterms:created>
  <dcterms:modified xsi:type="dcterms:W3CDTF">2024-04-16T22:57:35Z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